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6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7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8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9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0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1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2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5" r:id="rId3"/>
    <p:sldMasterId id="2147483727" r:id="rId4"/>
    <p:sldMasterId id="2147483746" r:id="rId5"/>
    <p:sldMasterId id="2147483765" r:id="rId6"/>
    <p:sldMasterId id="2147483783" r:id="rId7"/>
    <p:sldMasterId id="2147483802" r:id="rId8"/>
    <p:sldMasterId id="2147483821" r:id="rId9"/>
    <p:sldMasterId id="2147483843" r:id="rId10"/>
    <p:sldMasterId id="2147483865" r:id="rId11"/>
    <p:sldMasterId id="2147483889" r:id="rId12"/>
    <p:sldMasterId id="2147483911" r:id="rId13"/>
  </p:sldMasterIdLst>
  <p:notesMasterIdLst>
    <p:notesMasterId r:id="rId27"/>
  </p:notesMasterIdLst>
  <p:handoutMasterIdLst>
    <p:handoutMasterId r:id="rId28"/>
  </p:handoutMasterIdLst>
  <p:sldIdLst>
    <p:sldId id="449" r:id="rId14"/>
    <p:sldId id="448" r:id="rId15"/>
    <p:sldId id="469" r:id="rId16"/>
    <p:sldId id="470" r:id="rId17"/>
    <p:sldId id="450" r:id="rId18"/>
    <p:sldId id="474" r:id="rId19"/>
    <p:sldId id="475" r:id="rId20"/>
    <p:sldId id="472" r:id="rId21"/>
    <p:sldId id="473" r:id="rId22"/>
    <p:sldId id="460" r:id="rId23"/>
    <p:sldId id="477" r:id="rId24"/>
    <p:sldId id="476" r:id="rId25"/>
    <p:sldId id="471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FFDB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37" autoAdjust="0"/>
    <p:restoredTop sz="78136" autoAdjust="0"/>
  </p:normalViewPr>
  <p:slideViewPr>
    <p:cSldViewPr>
      <p:cViewPr varScale="1">
        <p:scale>
          <a:sx n="43" d="100"/>
          <a:sy n="43" d="100"/>
        </p:scale>
        <p:origin x="1387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7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526" y="-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Breakfast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0.13869382716049383</c:v>
                </c:pt>
                <c:pt idx="1">
                  <c:v>0.13630700345549229</c:v>
                </c:pt>
                <c:pt idx="2">
                  <c:v>0.12830848651517346</c:v>
                </c:pt>
                <c:pt idx="3">
                  <c:v>0.15891374596072583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Lunch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0.44637037037037036</c:v>
                </c:pt>
                <c:pt idx="1">
                  <c:v>0.45608117973426776</c:v>
                </c:pt>
                <c:pt idx="2">
                  <c:v>0.42972210160660007</c:v>
                </c:pt>
                <c:pt idx="3">
                  <c:v>0.47508327119065374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7102136"/>
        <c:axId val="217101352"/>
      </c:barChart>
      <c:catAx>
        <c:axId val="217102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101352"/>
        <c:crosses val="autoZero"/>
        <c:auto val="1"/>
        <c:lblAlgn val="ctr"/>
        <c:lblOffset val="100"/>
        <c:noMultiLvlLbl val="0"/>
      </c:catAx>
      <c:valAx>
        <c:axId val="2171013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217102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Free %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39</c:v>
                </c:pt>
                <c:pt idx="2">
                  <c:v>36</c:v>
                </c:pt>
                <c:pt idx="3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Reduce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</c:v>
                </c:pt>
                <c:pt idx="1">
                  <c:v>6</c:v>
                </c:pt>
                <c:pt idx="2">
                  <c:v>6</c:v>
                </c:pt>
                <c:pt idx="3">
                  <c:v>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Paid%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55</c:v>
                </c:pt>
                <c:pt idx="1">
                  <c:v>55</c:v>
                </c:pt>
                <c:pt idx="2">
                  <c:v>58</c:v>
                </c:pt>
                <c:pt idx="3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18388864"/>
        <c:axId val="218389256"/>
      </c:barChart>
      <c:catAx>
        <c:axId val="218388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389256"/>
        <c:crosses val="autoZero"/>
        <c:auto val="1"/>
        <c:lblAlgn val="ctr"/>
        <c:lblOffset val="100"/>
        <c:noMultiLvlLbl val="0"/>
      </c:catAx>
      <c:valAx>
        <c:axId val="21838925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388864"/>
        <c:crosses val="autoZero"/>
        <c:crossBetween val="between"/>
        <c:majorUnit val="25"/>
        <c:min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CF6AF-557E-4406-86F0-5495F4B88EA3}" type="datetimeFigureOut">
              <a:rPr lang="fr-FR" smtClean="0"/>
              <a:t>04/08/2016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054D3-12FD-47CA-B695-5CF6FA2748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1561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F6CAB-BA3B-46C8-87E0-CE2F53914F39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C90BB-1F40-40DA-9431-5F2FBCB20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572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651328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352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422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001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198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813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8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wmf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wmf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wmf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wmf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.w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.wmf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0.w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4.w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4.wmf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0.w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4.wmf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4.w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10.w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4.w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4.wmf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w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3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wmf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3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3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3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3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3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w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w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w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w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w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wmf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wmf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wmf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wmf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wmf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267919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869" y="1115221"/>
            <a:ext cx="1977951" cy="847974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 bwMode="gray">
          <a:xfrm>
            <a:off x="423822" y="2613431"/>
            <a:ext cx="8280000" cy="553999"/>
          </a:xfrm>
          <a:noFill/>
        </p:spPr>
        <p:txBody>
          <a:bodyPr lIns="0" tIns="0" rIns="0" bIns="0">
            <a:sp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47675" y="3716709"/>
            <a:ext cx="8248650" cy="36036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fr-FR" sz="1600" b="0" kern="1200" smtClean="0">
                <a:solidFill>
                  <a:schemeClr val="tx2"/>
                </a:solidFill>
                <a:latin typeface="Arial" charset="0"/>
              </a:defRPr>
            </a:lvl1pPr>
            <a:lvl2pPr marL="190500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38187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92212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r>
              <a:rPr lang="fr-FR" altLang="fr-FR" dirty="0" err="1" smtClean="0"/>
              <a:t>Month</a:t>
            </a:r>
            <a:r>
              <a:rPr lang="fr-FR" altLang="fr-FR" dirty="0" smtClean="0"/>
              <a:t> XX, 2012</a:t>
            </a:r>
            <a:endParaRPr lang="fr-FR" alt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-1298748" y="369218"/>
            <a:ext cx="1197038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000000"/>
                </a:solidFill>
              </a:rPr>
              <a:t>REPLACE</a:t>
            </a:r>
            <a:r>
              <a:rPr lang="fr-FR" sz="1400" dirty="0">
                <a:solidFill>
                  <a:srgbClr val="000000"/>
                </a:solidFill>
              </a:rPr>
              <a:t> </a:t>
            </a:r>
            <a:r>
              <a:rPr lang="fr-FR" sz="1400" b="1" dirty="0">
                <a:solidFill>
                  <a:srgbClr val="000000"/>
                </a:solidFill>
              </a:rPr>
              <a:t>THE IMAGE: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b="1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</a:rPr>
              <a:t>Right  click &gt; </a:t>
            </a:r>
            <a:r>
              <a:rPr lang="fr-FR" sz="1400" i="1" dirty="0">
                <a:solidFill>
                  <a:srgbClr val="000000"/>
                </a:solidFill>
              </a:rPr>
              <a:t>Background </a:t>
            </a:r>
            <a:r>
              <a:rPr lang="fr-FR" sz="1400" i="1" dirty="0" err="1">
                <a:solidFill>
                  <a:srgbClr val="000000"/>
                </a:solidFill>
              </a:rPr>
              <a:t>layout</a:t>
            </a:r>
            <a:r>
              <a:rPr lang="fr-FR" sz="1400" i="1" dirty="0">
                <a:solidFill>
                  <a:srgbClr val="000000"/>
                </a:solidFill>
              </a:rPr>
              <a:t>…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</a:rPr>
              <a:t>Select </a:t>
            </a:r>
            <a:r>
              <a:rPr lang="fr-FR" sz="1400" i="1" dirty="0" err="1">
                <a:solidFill>
                  <a:srgbClr val="000000"/>
                </a:solidFill>
              </a:rPr>
              <a:t>Filling</a:t>
            </a:r>
            <a:r>
              <a:rPr lang="fr-FR" sz="1400" i="1" dirty="0">
                <a:solidFill>
                  <a:srgbClr val="000000"/>
                </a:solidFill>
              </a:rPr>
              <a:t> </a:t>
            </a:r>
            <a:r>
              <a:rPr lang="fr-FR" sz="1400" i="1" dirty="0" err="1">
                <a:solidFill>
                  <a:srgbClr val="000000"/>
                </a:solidFill>
              </a:rPr>
              <a:t>with</a:t>
            </a:r>
            <a:r>
              <a:rPr lang="fr-FR" sz="1400" i="1" dirty="0">
                <a:solidFill>
                  <a:srgbClr val="000000"/>
                </a:solidFill>
              </a:rPr>
              <a:t> image or texture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i="1" dirty="0">
                <a:solidFill>
                  <a:srgbClr val="000000"/>
                </a:solidFill>
              </a:rPr>
              <a:t>Insert </a:t>
            </a:r>
            <a:r>
              <a:rPr lang="fr-FR" sz="1400" i="1" dirty="0" err="1">
                <a:solidFill>
                  <a:srgbClr val="000000"/>
                </a:solidFill>
              </a:rPr>
              <a:t>from</a:t>
            </a:r>
            <a:r>
              <a:rPr lang="fr-FR" sz="1400" i="1" dirty="0">
                <a:solidFill>
                  <a:srgbClr val="000000"/>
                </a:solidFill>
              </a:rPr>
              <a:t>… File</a:t>
            </a:r>
            <a:r>
              <a:rPr lang="fr-FR" sz="1400" dirty="0">
                <a:solidFill>
                  <a:srgbClr val="000000"/>
                </a:solidFill>
              </a:rPr>
              <a:t> </a:t>
            </a:r>
            <a:r>
              <a:rPr lang="fr-FR" sz="1400" dirty="0" err="1">
                <a:solidFill>
                  <a:srgbClr val="000000"/>
                </a:solidFill>
              </a:rPr>
              <a:t>button</a:t>
            </a:r>
            <a:endParaRPr lang="fr-FR" sz="14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</a:rPr>
              <a:t>Select </a:t>
            </a:r>
            <a:r>
              <a:rPr lang="fr-FR" sz="1400" dirty="0" err="1">
                <a:solidFill>
                  <a:srgbClr val="000000"/>
                </a:solidFill>
              </a:rPr>
              <a:t>your</a:t>
            </a:r>
            <a:r>
              <a:rPr lang="fr-FR" sz="1400" dirty="0">
                <a:solidFill>
                  <a:srgbClr val="000000"/>
                </a:solidFill>
              </a:rPr>
              <a:t> </a:t>
            </a:r>
            <a:r>
              <a:rPr lang="fr-FR" sz="1400" dirty="0" err="1">
                <a:solidFill>
                  <a:srgbClr val="000000"/>
                </a:solidFill>
              </a:rPr>
              <a:t>picture</a:t>
            </a:r>
            <a:endParaRPr lang="fr-FR" sz="14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</a:rPr>
              <a:t>Close </a:t>
            </a:r>
            <a:r>
              <a:rPr lang="fr-FR" sz="1400" dirty="0" err="1">
                <a:solidFill>
                  <a:srgbClr val="000000"/>
                </a:solidFill>
              </a:rPr>
              <a:t>window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-1298748" y="5583907"/>
            <a:ext cx="1197038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000000"/>
                </a:solidFill>
              </a:rPr>
              <a:t>On a </a:t>
            </a:r>
            <a:r>
              <a:rPr lang="fr-FR" sz="1400" b="1" dirty="0" err="1">
                <a:solidFill>
                  <a:srgbClr val="000000"/>
                </a:solidFill>
              </a:rPr>
              <a:t>dark</a:t>
            </a:r>
            <a:r>
              <a:rPr lang="fr-FR" sz="1400" b="1" dirty="0">
                <a:solidFill>
                  <a:srgbClr val="000000"/>
                </a:solidFill>
              </a:rPr>
              <a:t> background </a:t>
            </a:r>
            <a:r>
              <a:rPr lang="fr-FR" sz="1400" b="1" dirty="0" err="1">
                <a:solidFill>
                  <a:srgbClr val="000000"/>
                </a:solidFill>
              </a:rPr>
              <a:t>remove</a:t>
            </a:r>
            <a:r>
              <a:rPr lang="fr-FR" sz="1400" b="1" dirty="0">
                <a:solidFill>
                  <a:srgbClr val="000000"/>
                </a:solidFill>
              </a:rPr>
              <a:t> the STOP Hunger </a:t>
            </a:r>
            <a:r>
              <a:rPr lang="fr-FR" sz="1400" b="1" dirty="0" err="1">
                <a:solidFill>
                  <a:srgbClr val="000000"/>
                </a:solidFill>
              </a:rPr>
              <a:t>color</a:t>
            </a:r>
            <a:r>
              <a:rPr lang="fr-FR" sz="1400" b="1" dirty="0">
                <a:solidFill>
                  <a:srgbClr val="000000"/>
                </a:solidFill>
              </a:rPr>
              <a:t> logo</a:t>
            </a:r>
            <a:endParaRPr lang="fr-FR" sz="1400" dirty="0">
              <a:solidFill>
                <a:srgbClr val="000000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1" y="6029325"/>
            <a:ext cx="579600" cy="46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53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&amp;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573240"/>
            <a:ext cx="8316000" cy="460851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>
                <a:solidFill>
                  <a:schemeClr val="tx2"/>
                </a:solidFill>
              </a:defRPr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>
                <a:solidFill>
                  <a:schemeClr val="tx1"/>
                </a:solidFill>
              </a:defRPr>
            </a:lvl3pPr>
            <a:lvl4pPr marL="1616075" indent="-179388"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809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TEXT AND FOCUS AND CHART WITH 1 LINE TITLE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573240"/>
            <a:ext cx="8316000" cy="1855760"/>
          </a:xfrm>
        </p:spPr>
        <p:txBody>
          <a:bodyPr/>
          <a:lstStyle>
            <a:lvl1pPr marL="0" indent="0">
              <a:buClr>
                <a:schemeClr val="accent1"/>
              </a:buClr>
              <a:buFont typeface="Arial" pitchFamily="34" charset="0"/>
              <a:buNone/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/>
            </a:lvl3pPr>
            <a:lvl4pPr marL="1616075" indent="-179388">
              <a:buClr>
                <a:schemeClr val="bg2"/>
              </a:buCl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 bwMode="gray">
          <a:xfrm>
            <a:off x="447675" y="3429000"/>
            <a:ext cx="2724150" cy="2305050"/>
          </a:xfrm>
          <a:solidFill>
            <a:schemeClr val="tx2"/>
          </a:solidFill>
        </p:spPr>
        <p:txBody>
          <a:bodyPr anchor="ctr" anchorCtr="0"/>
          <a:lstStyle>
            <a:lvl1pPr marL="0" indent="0" algn="ctr">
              <a:buFontTx/>
              <a:buNone/>
              <a:defRPr sz="4000" b="0">
                <a:solidFill>
                  <a:schemeClr val="bg1"/>
                </a:solidFill>
              </a:defRPr>
            </a:lvl1pPr>
            <a:lvl2pPr marL="3175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134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TITLE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29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75" y="352423"/>
            <a:ext cx="5562599" cy="846000"/>
          </a:xfrm>
          <a:ln>
            <a:noFill/>
          </a:ln>
        </p:spPr>
        <p:txBody>
          <a:bodyPr tIns="126000" bIns="9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1"/>
          </p:nvPr>
        </p:nvSpPr>
        <p:spPr>
          <a:xfrm>
            <a:off x="6075363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9" name="Espace réservé pour une image  7"/>
          <p:cNvSpPr>
            <a:spLocks noGrp="1"/>
          </p:cNvSpPr>
          <p:nvPr>
            <p:ph type="pic" sz="quarter" idx="12"/>
          </p:nvPr>
        </p:nvSpPr>
        <p:spPr>
          <a:xfrm>
            <a:off x="7418388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9214420" y="332656"/>
            <a:ext cx="1115574" cy="3139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450850" y="1567061"/>
            <a:ext cx="8245475" cy="997843"/>
          </a:xfrm>
        </p:spPr>
        <p:txBody>
          <a:bodyPr/>
          <a:lstStyle>
            <a:lvl2pPr marL="623888" indent="-266700">
              <a:tabLst>
                <a:tab pos="1616075" algn="l"/>
                <a:tab pos="2330450" algn="l"/>
                <a:tab pos="8077200" algn="r"/>
              </a:tabLst>
              <a:defRPr/>
            </a:lvl2pPr>
            <a:lvl3pPr marL="896938" indent="-176213">
              <a:tabLst>
                <a:tab pos="1082675" algn="l"/>
                <a:tab pos="2149475" algn="l"/>
                <a:tab pos="8077200" algn="r"/>
              </a:tabLst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371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images_grey_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75" y="352423"/>
            <a:ext cx="5562599" cy="846000"/>
          </a:xfrm>
          <a:ln>
            <a:noFill/>
          </a:ln>
        </p:spPr>
        <p:txBody>
          <a:bodyPr tIns="126000" bIns="9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450850" y="1268759"/>
            <a:ext cx="8245475" cy="4891211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1"/>
          </p:nvPr>
        </p:nvSpPr>
        <p:spPr>
          <a:xfrm>
            <a:off x="6075363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9" name="Espace réservé pour une image  7"/>
          <p:cNvSpPr>
            <a:spLocks noGrp="1"/>
          </p:cNvSpPr>
          <p:nvPr>
            <p:ph type="pic" sz="quarter" idx="12"/>
          </p:nvPr>
        </p:nvSpPr>
        <p:spPr>
          <a:xfrm>
            <a:off x="7418388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9214420" y="332656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545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267919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869" y="1115221"/>
            <a:ext cx="1977951" cy="847974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 bwMode="gray">
          <a:xfrm>
            <a:off x="423822" y="2613431"/>
            <a:ext cx="8280000" cy="553999"/>
          </a:xfrm>
          <a:noFill/>
        </p:spPr>
        <p:txBody>
          <a:bodyPr lIns="0" tIns="0" rIns="0" bIns="0">
            <a:sp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47675" y="3716709"/>
            <a:ext cx="8248650" cy="36036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fr-FR" sz="1600" b="0" kern="1200" smtClean="0">
                <a:solidFill>
                  <a:schemeClr val="tx2"/>
                </a:solidFill>
                <a:latin typeface="Arial" charset="0"/>
              </a:defRPr>
            </a:lvl1pPr>
            <a:lvl2pPr marL="190500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38187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92212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r>
              <a:rPr lang="fr-FR" altLang="fr-FR" dirty="0" err="1" smtClean="0"/>
              <a:t>Month</a:t>
            </a:r>
            <a:r>
              <a:rPr lang="fr-FR" altLang="fr-FR" dirty="0" smtClean="0"/>
              <a:t> XX, 2012</a:t>
            </a:r>
            <a:endParaRPr lang="fr-FR" alt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-1298748" y="369218"/>
            <a:ext cx="1197038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400" b="1" dirty="0">
                <a:solidFill>
                  <a:srgbClr val="000000"/>
                </a:solidFill>
                <a:cs typeface="Arial" pitchFamily="34" charset="0"/>
              </a:rPr>
              <a:t>THE IMAGE: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b="1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Right  click &gt; </a:t>
            </a:r>
            <a:r>
              <a:rPr lang="fr-FR" sz="1400" i="1" dirty="0">
                <a:solidFill>
                  <a:srgbClr val="000000"/>
                </a:solidFill>
                <a:cs typeface="Arial" pitchFamily="34" charset="0"/>
              </a:rPr>
              <a:t>Background </a:t>
            </a:r>
            <a:r>
              <a:rPr lang="fr-FR" sz="1400" i="1" dirty="0" err="1">
                <a:solidFill>
                  <a:srgbClr val="000000"/>
                </a:solidFill>
                <a:cs typeface="Arial" pitchFamily="34" charset="0"/>
              </a:rPr>
              <a:t>layout</a:t>
            </a:r>
            <a:r>
              <a:rPr lang="fr-FR" sz="1400" i="1" dirty="0">
                <a:solidFill>
                  <a:srgbClr val="000000"/>
                </a:solidFill>
                <a:cs typeface="Arial" pitchFamily="34" charset="0"/>
              </a:rPr>
              <a:t>…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400" i="1" dirty="0" err="1">
                <a:solidFill>
                  <a:srgbClr val="000000"/>
                </a:solidFill>
                <a:cs typeface="Arial" pitchFamily="34" charset="0"/>
              </a:rPr>
              <a:t>Filling</a:t>
            </a:r>
            <a:r>
              <a:rPr lang="fr-FR" sz="1400" i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400" i="1" dirty="0" err="1">
                <a:solidFill>
                  <a:srgbClr val="000000"/>
                </a:solidFill>
                <a:cs typeface="Arial" pitchFamily="34" charset="0"/>
              </a:rPr>
              <a:t>with</a:t>
            </a:r>
            <a:r>
              <a:rPr lang="fr-FR" sz="1400" i="1" dirty="0">
                <a:solidFill>
                  <a:srgbClr val="000000"/>
                </a:solidFill>
                <a:cs typeface="Arial" pitchFamily="34" charset="0"/>
              </a:rPr>
              <a:t> image or texture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i="1" dirty="0">
                <a:solidFill>
                  <a:srgbClr val="000000"/>
                </a:solidFill>
                <a:cs typeface="Arial" pitchFamily="34" charset="0"/>
              </a:rPr>
              <a:t>Insert </a:t>
            </a:r>
            <a:r>
              <a:rPr lang="fr-FR" sz="1400" i="1" dirty="0" err="1">
                <a:solidFill>
                  <a:srgbClr val="000000"/>
                </a:solidFill>
                <a:cs typeface="Arial" pitchFamily="34" charset="0"/>
              </a:rPr>
              <a:t>from</a:t>
            </a:r>
            <a:r>
              <a:rPr lang="fr-FR" sz="1400" i="1" dirty="0">
                <a:solidFill>
                  <a:srgbClr val="000000"/>
                </a:solidFill>
                <a:cs typeface="Arial" pitchFamily="34" charset="0"/>
              </a:rPr>
              <a:t>… File</a:t>
            </a: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400" dirty="0" err="1">
                <a:solidFill>
                  <a:srgbClr val="000000"/>
                </a:solidFill>
                <a:cs typeface="Arial" pitchFamily="34" charset="0"/>
              </a:rPr>
              <a:t>button</a:t>
            </a: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4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400" dirty="0" err="1">
                <a:solidFill>
                  <a:srgbClr val="000000"/>
                </a:solidFill>
                <a:cs typeface="Arial" pitchFamily="34" charset="0"/>
              </a:rPr>
              <a:t>picture</a:t>
            </a: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Close </a:t>
            </a:r>
            <a:r>
              <a:rPr lang="fr-FR" sz="1400" dirty="0" err="1">
                <a:solidFill>
                  <a:srgbClr val="000000"/>
                </a:solidFill>
                <a:cs typeface="Arial" pitchFamily="34" charset="0"/>
              </a:rPr>
              <a:t>window</a:t>
            </a: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-1298748" y="5583907"/>
            <a:ext cx="1197038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000000"/>
                </a:solidFill>
                <a:cs typeface="Arial" pitchFamily="34" charset="0"/>
              </a:rPr>
              <a:t>On a </a:t>
            </a:r>
            <a:r>
              <a:rPr lang="fr-FR" sz="1400" b="1" dirty="0" err="1">
                <a:solidFill>
                  <a:srgbClr val="000000"/>
                </a:solidFill>
                <a:cs typeface="Arial" pitchFamily="34" charset="0"/>
              </a:rPr>
              <a:t>dark</a:t>
            </a:r>
            <a:r>
              <a:rPr lang="fr-FR" sz="1400" b="1" dirty="0">
                <a:solidFill>
                  <a:srgbClr val="000000"/>
                </a:solidFill>
                <a:cs typeface="Arial" pitchFamily="34" charset="0"/>
              </a:rPr>
              <a:t> background </a:t>
            </a:r>
            <a:r>
              <a:rPr lang="fr-FR" sz="1400" b="1" dirty="0" err="1">
                <a:solidFill>
                  <a:srgbClr val="000000"/>
                </a:solidFill>
                <a:cs typeface="Arial" pitchFamily="34" charset="0"/>
              </a:rPr>
              <a:t>remove</a:t>
            </a:r>
            <a:r>
              <a:rPr lang="fr-FR" sz="1400" b="1" dirty="0">
                <a:solidFill>
                  <a:srgbClr val="000000"/>
                </a:solidFill>
                <a:cs typeface="Arial" pitchFamily="34" charset="0"/>
              </a:rPr>
              <a:t> the STOP Hunger </a:t>
            </a:r>
            <a:r>
              <a:rPr lang="fr-FR" sz="1400" b="1" dirty="0" err="1">
                <a:solidFill>
                  <a:srgbClr val="000000"/>
                </a:solidFill>
                <a:cs typeface="Arial" pitchFamily="34" charset="0"/>
              </a:rPr>
              <a:t>color</a:t>
            </a:r>
            <a:r>
              <a:rPr lang="fr-FR" sz="1400" b="1" dirty="0">
                <a:solidFill>
                  <a:srgbClr val="000000"/>
                </a:solidFill>
                <a:cs typeface="Arial" pitchFamily="34" charset="0"/>
              </a:rPr>
              <a:t> logo</a:t>
            </a: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1" y="6029325"/>
            <a:ext cx="579600" cy="46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20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_blue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>
          <a:xfrm>
            <a:off x="423822" y="2613431"/>
            <a:ext cx="8280000" cy="553998"/>
          </a:xfrm>
          <a:noFill/>
        </p:spPr>
        <p:txBody>
          <a:bodyPr lIns="0" tIns="0" rIns="0" bIns="0">
            <a:sp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447675" y="3719650"/>
            <a:ext cx="8248650" cy="36036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fr-FR" sz="1600" b="0" kern="1200" smtClean="0">
                <a:solidFill>
                  <a:schemeClr val="bg1"/>
                </a:solidFill>
                <a:latin typeface="Arial" charset="0"/>
              </a:defRPr>
            </a:lvl1pPr>
            <a:lvl2pPr marL="190500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38187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92212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r>
              <a:rPr lang="fr-FR" altLang="fr-FR" dirty="0" err="1" smtClean="0"/>
              <a:t>Month</a:t>
            </a:r>
            <a:r>
              <a:rPr lang="fr-FR" altLang="fr-FR" dirty="0" smtClean="0"/>
              <a:t> XX, 2012</a:t>
            </a:r>
            <a:endParaRPr lang="fr-FR" alt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869" y="1115221"/>
            <a:ext cx="1977951" cy="84797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1" y="6029325"/>
            <a:ext cx="579600" cy="46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33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3" y="954156"/>
            <a:ext cx="5348461" cy="5202000"/>
          </a:xfrm>
          <a:solidFill>
            <a:schemeClr val="bg2"/>
          </a:solidFill>
        </p:spPr>
        <p:txBody>
          <a:bodyPr lIns="72000" anchor="ctr" anchorCtr="0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 b="1"/>
            </a:lvl1pPr>
            <a:lvl2pPr marL="719138" indent="0">
              <a:buClr>
                <a:schemeClr val="tx1"/>
              </a:buClr>
              <a:buFont typeface="+mj-lt"/>
              <a:buNone/>
              <a:defRPr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75" y="352425"/>
            <a:ext cx="8248650" cy="550508"/>
          </a:xfrm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SUMMARY</a:t>
            </a:r>
            <a:endParaRPr lang="fr-FR" dirty="0"/>
          </a:p>
        </p:txBody>
      </p:sp>
      <p:sp>
        <p:nvSpPr>
          <p:cNvPr id="10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4" y="954156"/>
            <a:ext cx="2828926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-1188640" y="1872114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36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head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29"/>
          </a:xfrm>
          <a:solidFill>
            <a:schemeClr val="bg2"/>
          </a:solidFill>
        </p:spPr>
        <p:txBody>
          <a:bodyPr lIns="72000" anchor="ctr" anchorCtr="0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450850" y="352425"/>
            <a:ext cx="2905200" cy="58134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wordArtVert" lIns="0" rIns="72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5400" dirty="0">
                <a:solidFill>
                  <a:srgbClr val="FFFFFF"/>
                </a:solidFill>
                <a:cs typeface="Arial" pitchFamily="34" charset="0"/>
              </a:rPr>
              <a:t>AGENDA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2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_head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29"/>
          </a:xfrm>
          <a:solidFill>
            <a:schemeClr val="bg2"/>
          </a:solidFill>
        </p:spPr>
        <p:txBody>
          <a:bodyPr lIns="72000" anchor="ctr" anchorCtr="0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450849" y="352425"/>
            <a:ext cx="2905200" cy="58134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wordArtVert" lIns="0" rIns="72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5400" dirty="0">
                <a:solidFill>
                  <a:srgbClr val="FFFFFF"/>
                </a:solidFill>
                <a:cs typeface="Arial" pitchFamily="34" charset="0"/>
              </a:rPr>
              <a:t>AGENDA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38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head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3" y="954156"/>
            <a:ext cx="8248652" cy="2186812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450851" y="3212977"/>
            <a:ext cx="8245474" cy="2943178"/>
          </a:xfrm>
          <a:solidFill>
            <a:schemeClr val="bg2"/>
          </a:solidFill>
        </p:spPr>
        <p:txBody>
          <a:bodyPr lIns="108000" tIns="108000" anchor="t" anchorCtr="0"/>
          <a:lstStyle>
            <a:lvl1pPr marL="0" indent="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defRPr lang="fr-FR" sz="40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CHAPTER NUMBER</a:t>
            </a:r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-1188640" y="1872114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11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&amp;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573240"/>
            <a:ext cx="4732193" cy="460851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>
                <a:solidFill>
                  <a:schemeClr val="tx2"/>
                </a:solidFill>
              </a:defRPr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>
                <a:solidFill>
                  <a:schemeClr val="tx1"/>
                </a:solidFill>
              </a:defRPr>
            </a:lvl3pPr>
            <a:lvl4pPr marL="1616075" indent="-179388"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5511800" y="2838450"/>
            <a:ext cx="3184525" cy="3327400"/>
          </a:xfrm>
          <a:solidFill>
            <a:schemeClr val="bg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2000" b="0" kern="1200" smtClean="0">
                <a:solidFill>
                  <a:schemeClr val="tx2"/>
                </a:solidFill>
                <a:latin typeface="Arial" charset="0"/>
              </a:defRPr>
            </a:lvl1pPr>
            <a:lvl2pPr marL="190500" indent="0" algn="ctr">
              <a:buNone/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algn="ctr"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algn="ctr"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algn="ctr">
              <a:defRPr lang="fr-FR" sz="2000" b="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6"/>
          </p:nvPr>
        </p:nvSpPr>
        <p:spPr>
          <a:xfrm>
            <a:off x="5511799" y="962024"/>
            <a:ext cx="3184525" cy="181927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 bwMode="gray">
          <a:xfrm>
            <a:off x="447675" y="352425"/>
            <a:ext cx="8248650" cy="550508"/>
          </a:xfrm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9180512" y="701754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</a:rPr>
              <a:t>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</a:rPr>
              <a:t>REPLACE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  <a:br>
              <a:rPr lang="fr-FR" sz="1200" dirty="0">
                <a:solidFill>
                  <a:srgbClr val="000000"/>
                </a:solidFill>
              </a:rPr>
            </a:br>
            <a:r>
              <a:rPr lang="fr-FR" sz="1200" dirty="0">
                <a:solidFill>
                  <a:srgbClr val="000000"/>
                </a:solidFill>
              </a:rPr>
              <a:t>AN IMAGE: </a:t>
            </a:r>
            <a:r>
              <a:rPr lang="fr-FR" sz="1200" b="1" dirty="0">
                <a:solidFill>
                  <a:srgbClr val="000000"/>
                </a:solidFill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</a:rPr>
              <a:t>delete</a:t>
            </a:r>
            <a:r>
              <a:rPr lang="fr-FR" sz="1200" b="1" dirty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</a:rPr>
              <a:t>then</a:t>
            </a:r>
            <a:r>
              <a:rPr lang="fr-FR" sz="1200" dirty="0">
                <a:solidFill>
                  <a:srgbClr val="000000"/>
                </a:solidFill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</a:rPr>
              <a:t>icon</a:t>
            </a:r>
            <a:r>
              <a:rPr lang="fr-FR" sz="1200" dirty="0">
                <a:solidFill>
                  <a:srgbClr val="00000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</a:rPr>
              <a:t>Select </a:t>
            </a:r>
            <a:r>
              <a:rPr lang="fr-FR" sz="1200" dirty="0" err="1">
                <a:solidFill>
                  <a:srgbClr val="000000"/>
                </a:solidFill>
              </a:rPr>
              <a:t>your</a:t>
            </a:r>
            <a:r>
              <a:rPr lang="fr-FR" sz="1200" dirty="0">
                <a:solidFill>
                  <a:srgbClr val="000000"/>
                </a:solidFill>
              </a:rPr>
              <a:t> photo and insert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</a:rPr>
              <a:t>Resize</a:t>
            </a:r>
            <a:r>
              <a:rPr lang="fr-FR" sz="1200" dirty="0">
                <a:solidFill>
                  <a:srgbClr val="000000"/>
                </a:solidFill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</a:rPr>
              <a:t>needed</a:t>
            </a:r>
            <a:r>
              <a:rPr lang="fr-FR" sz="1200" dirty="0">
                <a:solidFill>
                  <a:srgbClr val="000000"/>
                </a:solidFill>
              </a:rPr>
              <a:t> by </a:t>
            </a:r>
            <a:r>
              <a:rPr lang="fr-FR" sz="1200" dirty="0" err="1">
                <a:solidFill>
                  <a:srgbClr val="000000"/>
                </a:solidFill>
              </a:rPr>
              <a:t>cropping</a:t>
            </a:r>
            <a:r>
              <a:rPr lang="fr-FR" sz="1200" dirty="0">
                <a:solidFill>
                  <a:srgbClr val="000000"/>
                </a:solidFill>
              </a:rPr>
              <a:t> and </a:t>
            </a:r>
            <a:r>
              <a:rPr lang="fr-FR" sz="1200" dirty="0" err="1">
                <a:solidFill>
                  <a:srgbClr val="000000"/>
                </a:solidFill>
              </a:rPr>
              <a:t>sliding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  <a:r>
              <a:rPr lang="fr-FR" sz="1200" dirty="0" err="1">
                <a:solidFill>
                  <a:srgbClr val="000000"/>
                </a:solidFill>
              </a:rPr>
              <a:t>it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048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3" y="954156"/>
            <a:ext cx="2838451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348037" y="954155"/>
            <a:ext cx="5348287" cy="5202000"/>
          </a:xfrm>
          <a:solidFill>
            <a:schemeClr val="bg2"/>
          </a:solidFill>
        </p:spPr>
        <p:txBody>
          <a:bodyPr lIns="72000" anchor="ctr" anchorCtr="0"/>
          <a:lstStyle>
            <a:lvl1pPr marL="0" indent="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defRPr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CHAPTER NUMBER</a:t>
            </a:r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-1188640" y="1872114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970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30"/>
          </a:xfrm>
          <a:solidFill>
            <a:schemeClr val="bg2"/>
          </a:solidFill>
        </p:spPr>
        <p:txBody>
          <a:bodyPr lIns="72000" anchor="ctr" anchorCtr="0"/>
          <a:lstStyle>
            <a:lvl1pPr marL="0" indent="0" algn="l" rtl="0" eaLnBrk="1" fontAlgn="base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lang="fr-FR" sz="40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4"/>
          </p:nvPr>
        </p:nvSpPr>
        <p:spPr bwMode="ltGray">
          <a:xfrm>
            <a:off x="442912" y="352425"/>
            <a:ext cx="2904952" cy="5803730"/>
          </a:xfr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defRPr kumimoji="0" lang="fr-FR" sz="19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defRPr>
            </a:lvl1pPr>
            <a:lvl2pPr>
              <a:defRPr lang="fr-FR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marL="0" marR="0" lvl="0" indent="0" algn="ctr" defTabSz="91440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mtClean="0"/>
              <a:t>Click to edit Master text styles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2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30"/>
          </a:xfrm>
          <a:solidFill>
            <a:schemeClr val="bg2"/>
          </a:solidFill>
        </p:spPr>
        <p:txBody>
          <a:bodyPr lIns="72000" anchor="ctr" anchorCtr="0"/>
          <a:lstStyle>
            <a:lvl1pPr marL="0" indent="0" algn="l" rtl="0" eaLnBrk="1" fontAlgn="base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lang="fr-FR" sz="40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4"/>
          </p:nvPr>
        </p:nvSpPr>
        <p:spPr bwMode="ltGray">
          <a:xfrm>
            <a:off x="442912" y="352425"/>
            <a:ext cx="2904952" cy="5803730"/>
          </a:xfrm>
          <a:solidFill>
            <a:schemeClr val="tx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defRPr kumimoji="0" lang="fr-FR" sz="19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defRPr>
            </a:lvl1pPr>
            <a:lvl2pPr>
              <a:defRPr lang="fr-FR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marL="0" marR="0" lvl="0" indent="0" algn="ctr" defTabSz="91440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mtClean="0"/>
              <a:t>Click to edit Master text styles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36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&amp;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573240"/>
            <a:ext cx="8316000" cy="460851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>
                <a:solidFill>
                  <a:schemeClr val="tx2"/>
                </a:solidFill>
              </a:defRPr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>
                <a:solidFill>
                  <a:schemeClr val="tx1"/>
                </a:solidFill>
              </a:defRPr>
            </a:lvl3pPr>
            <a:lvl4pPr marL="1616075" indent="-179388"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881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&amp;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573240"/>
            <a:ext cx="4732193" cy="460851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>
                <a:solidFill>
                  <a:schemeClr val="tx2"/>
                </a:solidFill>
              </a:defRPr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>
                <a:solidFill>
                  <a:schemeClr val="tx1"/>
                </a:solidFill>
              </a:defRPr>
            </a:lvl3pPr>
            <a:lvl4pPr marL="1616075" indent="-179388"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5511800" y="2838450"/>
            <a:ext cx="3184525" cy="3327400"/>
          </a:xfrm>
          <a:solidFill>
            <a:schemeClr val="bg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2000" b="0" kern="1200" smtClean="0">
                <a:solidFill>
                  <a:schemeClr val="tx2"/>
                </a:solidFill>
                <a:latin typeface="Arial" charset="0"/>
              </a:defRPr>
            </a:lvl1pPr>
            <a:lvl2pPr marL="190500" indent="0" algn="ctr">
              <a:buNone/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algn="ctr"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algn="ctr"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algn="ctr">
              <a:defRPr lang="fr-FR" sz="2000" b="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6"/>
          </p:nvPr>
        </p:nvSpPr>
        <p:spPr>
          <a:xfrm>
            <a:off x="5511799" y="962024"/>
            <a:ext cx="3184525" cy="181927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 bwMode="gray">
          <a:xfrm>
            <a:off x="447675" y="352425"/>
            <a:ext cx="8248650" cy="550508"/>
          </a:xfrm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9180512" y="701754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67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&amp;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TEXT AND IMAGE WITH 1 LINE TITLE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4" y="954156"/>
            <a:ext cx="2718000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3" y="954155"/>
            <a:ext cx="5348461" cy="51912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Clr>
                <a:schemeClr val="accent1"/>
              </a:buClr>
              <a:defRPr lang="fr-FR" dirty="0" smtClean="0"/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lang="fr-FR" dirty="0" smtClean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 lang="fr-FR" dirty="0" smtClean="0"/>
            </a:lvl3pPr>
            <a:lvl4pPr marL="1616075" indent="-179388">
              <a:buClr>
                <a:schemeClr val="bg2"/>
              </a:buClr>
              <a:defRPr lang="fr-FR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ZoneTexte 8"/>
          <p:cNvSpPr txBox="1"/>
          <p:nvPr userDrawn="1"/>
        </p:nvSpPr>
        <p:spPr>
          <a:xfrm>
            <a:off x="-1188640" y="1872114"/>
            <a:ext cx="1115574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452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&amp;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TEXT AND FOCUS WITH 1 LINE TITLE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3" y="954155"/>
            <a:ext cx="5348461" cy="51912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Clr>
                <a:schemeClr val="accent1"/>
              </a:buClr>
              <a:defRPr lang="fr-FR" dirty="0" smtClean="0"/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lang="fr-FR" dirty="0" smtClean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 lang="fr-FR" dirty="0" smtClean="0"/>
            </a:lvl3pPr>
            <a:lvl4pPr marL="1616075" indent="-179388">
              <a:buClr>
                <a:schemeClr val="bg2"/>
              </a:buClr>
              <a:defRPr lang="fr-FR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444500" y="981075"/>
            <a:ext cx="2727325" cy="5165725"/>
          </a:xfrm>
          <a:solidFill>
            <a:schemeClr val="bg2"/>
          </a:solidFill>
        </p:spPr>
        <p:txBody>
          <a:bodyPr lIns="72000" rIns="108000" anchor="ctr" anchorCtr="0"/>
          <a:lstStyle>
            <a:lvl1pPr marL="0" indent="0" algn="r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205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TEXT AND FOCUS AND CHART WITH 1 LINE TITLE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573240"/>
            <a:ext cx="8316000" cy="1855760"/>
          </a:xfrm>
        </p:spPr>
        <p:txBody>
          <a:bodyPr/>
          <a:lstStyle>
            <a:lvl1pPr marL="0" indent="0">
              <a:buClr>
                <a:schemeClr val="accent1"/>
              </a:buClr>
              <a:buFont typeface="Arial" pitchFamily="34" charset="0"/>
              <a:buNone/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/>
            </a:lvl3pPr>
            <a:lvl4pPr marL="1616075" indent="-179388">
              <a:buClr>
                <a:schemeClr val="bg2"/>
              </a:buCl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 bwMode="gray">
          <a:xfrm>
            <a:off x="447675" y="3429000"/>
            <a:ext cx="2724150" cy="2305050"/>
          </a:xfrm>
          <a:solidFill>
            <a:schemeClr val="tx2"/>
          </a:solidFill>
        </p:spPr>
        <p:txBody>
          <a:bodyPr anchor="ctr" anchorCtr="0"/>
          <a:lstStyle>
            <a:lvl1pPr marL="0" indent="0" algn="ctr">
              <a:buFontTx/>
              <a:buNone/>
              <a:defRPr sz="4000" b="0">
                <a:solidFill>
                  <a:schemeClr val="bg1"/>
                </a:solidFill>
              </a:defRPr>
            </a:lvl1pPr>
            <a:lvl2pPr marL="3175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95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TITLE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883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75" y="352423"/>
            <a:ext cx="5562599" cy="846000"/>
          </a:xfrm>
          <a:ln>
            <a:noFill/>
          </a:ln>
        </p:spPr>
        <p:txBody>
          <a:bodyPr tIns="126000" bIns="9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1"/>
          </p:nvPr>
        </p:nvSpPr>
        <p:spPr>
          <a:xfrm>
            <a:off x="6075363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9" name="Espace réservé pour une image  7"/>
          <p:cNvSpPr>
            <a:spLocks noGrp="1"/>
          </p:cNvSpPr>
          <p:nvPr>
            <p:ph type="pic" sz="quarter" idx="12"/>
          </p:nvPr>
        </p:nvSpPr>
        <p:spPr>
          <a:xfrm>
            <a:off x="7418388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9214420" y="332656"/>
            <a:ext cx="1115574" cy="3139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450850" y="1567061"/>
            <a:ext cx="8245475" cy="997843"/>
          </a:xfrm>
        </p:spPr>
        <p:txBody>
          <a:bodyPr/>
          <a:lstStyle>
            <a:lvl2pPr marL="623888" indent="-266700">
              <a:tabLst>
                <a:tab pos="1616075" algn="l"/>
                <a:tab pos="2330450" algn="l"/>
                <a:tab pos="8077200" algn="r"/>
              </a:tabLst>
              <a:defRPr/>
            </a:lvl2pPr>
            <a:lvl3pPr marL="896938" indent="-176213">
              <a:tabLst>
                <a:tab pos="1082675" algn="l"/>
                <a:tab pos="2149475" algn="l"/>
                <a:tab pos="8077200" algn="r"/>
              </a:tabLst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243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&amp;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TEXT AND IMAGE WITH 1 LINE TITLE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4" y="954156"/>
            <a:ext cx="2718000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3" y="954155"/>
            <a:ext cx="5348461" cy="51912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Clr>
                <a:schemeClr val="accent1"/>
              </a:buClr>
              <a:defRPr lang="fr-FR" dirty="0" smtClean="0"/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lang="fr-FR" dirty="0" smtClean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 lang="fr-FR" dirty="0" smtClean="0"/>
            </a:lvl3pPr>
            <a:lvl4pPr marL="1616075" indent="-179388">
              <a:buClr>
                <a:schemeClr val="bg2"/>
              </a:buClr>
              <a:defRPr lang="fr-FR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ZoneTexte 8"/>
          <p:cNvSpPr txBox="1"/>
          <p:nvPr userDrawn="1"/>
        </p:nvSpPr>
        <p:spPr>
          <a:xfrm>
            <a:off x="-1188640" y="1872114"/>
            <a:ext cx="1115574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</a:rPr>
              <a:t>TO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</a:rPr>
              <a:t>REPLACE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  <a:br>
              <a:rPr lang="fr-FR" sz="1200" dirty="0">
                <a:solidFill>
                  <a:srgbClr val="000000"/>
                </a:solidFill>
              </a:rPr>
            </a:br>
            <a:r>
              <a:rPr lang="fr-FR" sz="1200" dirty="0">
                <a:solidFill>
                  <a:srgbClr val="000000"/>
                </a:solidFill>
              </a:rPr>
              <a:t>AN IMAGE: </a:t>
            </a:r>
            <a:r>
              <a:rPr lang="fr-FR" sz="1200" b="1" dirty="0">
                <a:solidFill>
                  <a:srgbClr val="000000"/>
                </a:solidFill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</a:rPr>
              <a:t>delete</a:t>
            </a:r>
            <a:r>
              <a:rPr lang="fr-FR" sz="1200" b="1" dirty="0">
                <a:solidFill>
                  <a:srgbClr val="000000"/>
                </a:solidFill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</a:rPr>
              <a:t>then</a:t>
            </a:r>
            <a:r>
              <a:rPr lang="fr-FR" sz="1200" dirty="0">
                <a:solidFill>
                  <a:srgbClr val="000000"/>
                </a:solidFill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</a:rPr>
              <a:t>icon</a:t>
            </a:r>
            <a:r>
              <a:rPr lang="fr-FR" sz="1200" dirty="0">
                <a:solidFill>
                  <a:srgbClr val="000000"/>
                </a:solidFill>
              </a:rPr>
              <a:t>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</a:rPr>
              <a:t>Select </a:t>
            </a:r>
            <a:r>
              <a:rPr lang="fr-FR" sz="1200" dirty="0" err="1">
                <a:solidFill>
                  <a:srgbClr val="000000"/>
                </a:solidFill>
              </a:rPr>
              <a:t>your</a:t>
            </a:r>
            <a:r>
              <a:rPr lang="fr-FR" sz="1200" dirty="0">
                <a:solidFill>
                  <a:srgbClr val="000000"/>
                </a:solidFill>
              </a:rPr>
              <a:t> photo and insert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</a:rPr>
              <a:t>Resize</a:t>
            </a:r>
            <a:r>
              <a:rPr lang="fr-FR" sz="1200" dirty="0">
                <a:solidFill>
                  <a:srgbClr val="000000"/>
                </a:solidFill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</a:rPr>
              <a:t>needed</a:t>
            </a:r>
            <a:r>
              <a:rPr lang="fr-FR" sz="1200" dirty="0">
                <a:solidFill>
                  <a:srgbClr val="000000"/>
                </a:solidFill>
              </a:rPr>
              <a:t> by </a:t>
            </a:r>
            <a:r>
              <a:rPr lang="fr-FR" sz="1200" dirty="0" err="1">
                <a:solidFill>
                  <a:srgbClr val="000000"/>
                </a:solidFill>
              </a:rPr>
              <a:t>cropping</a:t>
            </a:r>
            <a:r>
              <a:rPr lang="fr-FR" sz="1200" dirty="0">
                <a:solidFill>
                  <a:srgbClr val="000000"/>
                </a:solidFill>
              </a:rPr>
              <a:t> and </a:t>
            </a:r>
            <a:r>
              <a:rPr lang="fr-FR" sz="1200" dirty="0" err="1">
                <a:solidFill>
                  <a:srgbClr val="000000"/>
                </a:solidFill>
              </a:rPr>
              <a:t>sliding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  <a:r>
              <a:rPr lang="fr-FR" sz="1200" dirty="0" err="1">
                <a:solidFill>
                  <a:srgbClr val="000000"/>
                </a:solidFill>
              </a:rPr>
              <a:t>it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588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images_grey_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75" y="352423"/>
            <a:ext cx="5562599" cy="846000"/>
          </a:xfrm>
          <a:ln>
            <a:noFill/>
          </a:ln>
        </p:spPr>
        <p:txBody>
          <a:bodyPr tIns="126000" bIns="9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450850" y="1268759"/>
            <a:ext cx="8245475" cy="4891211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1"/>
          </p:nvPr>
        </p:nvSpPr>
        <p:spPr>
          <a:xfrm>
            <a:off x="6075363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9" name="Espace réservé pour une image  7"/>
          <p:cNvSpPr>
            <a:spLocks noGrp="1"/>
          </p:cNvSpPr>
          <p:nvPr>
            <p:ph type="pic" sz="quarter" idx="12"/>
          </p:nvPr>
        </p:nvSpPr>
        <p:spPr>
          <a:xfrm>
            <a:off x="7418388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9214420" y="332656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5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267919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869" y="1115221"/>
            <a:ext cx="1977951" cy="847974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 bwMode="gray">
          <a:xfrm>
            <a:off x="423822" y="2613431"/>
            <a:ext cx="8280000" cy="553999"/>
          </a:xfrm>
          <a:noFill/>
        </p:spPr>
        <p:txBody>
          <a:bodyPr lIns="0" tIns="0" rIns="0" bIns="0">
            <a:sp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47675" y="3716709"/>
            <a:ext cx="8248650" cy="36036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fr-FR" sz="1600" b="0" kern="1200" smtClean="0">
                <a:solidFill>
                  <a:schemeClr val="tx2"/>
                </a:solidFill>
                <a:latin typeface="Arial" charset="0"/>
              </a:defRPr>
            </a:lvl1pPr>
            <a:lvl2pPr marL="190500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38187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92212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r>
              <a:rPr lang="fr-FR" altLang="fr-FR" dirty="0" err="1" smtClean="0"/>
              <a:t>Month</a:t>
            </a:r>
            <a:r>
              <a:rPr lang="fr-FR" altLang="fr-FR" dirty="0" smtClean="0"/>
              <a:t> XX, 2012</a:t>
            </a:r>
            <a:endParaRPr lang="fr-FR" alt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-1298748" y="369218"/>
            <a:ext cx="1197038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400" b="1" dirty="0">
                <a:solidFill>
                  <a:srgbClr val="000000"/>
                </a:solidFill>
                <a:cs typeface="Arial" pitchFamily="34" charset="0"/>
              </a:rPr>
              <a:t>THE IMAGE: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b="1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Right  click &gt; </a:t>
            </a:r>
            <a:r>
              <a:rPr lang="fr-FR" sz="1400" i="1" dirty="0">
                <a:solidFill>
                  <a:srgbClr val="000000"/>
                </a:solidFill>
                <a:cs typeface="Arial" pitchFamily="34" charset="0"/>
              </a:rPr>
              <a:t>Background </a:t>
            </a:r>
            <a:r>
              <a:rPr lang="fr-FR" sz="1400" i="1" dirty="0" err="1">
                <a:solidFill>
                  <a:srgbClr val="000000"/>
                </a:solidFill>
                <a:cs typeface="Arial" pitchFamily="34" charset="0"/>
              </a:rPr>
              <a:t>layout</a:t>
            </a:r>
            <a:r>
              <a:rPr lang="fr-FR" sz="1400" i="1" dirty="0">
                <a:solidFill>
                  <a:srgbClr val="000000"/>
                </a:solidFill>
                <a:cs typeface="Arial" pitchFamily="34" charset="0"/>
              </a:rPr>
              <a:t>…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400" i="1" dirty="0" err="1">
                <a:solidFill>
                  <a:srgbClr val="000000"/>
                </a:solidFill>
                <a:cs typeface="Arial" pitchFamily="34" charset="0"/>
              </a:rPr>
              <a:t>Filling</a:t>
            </a:r>
            <a:r>
              <a:rPr lang="fr-FR" sz="1400" i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400" i="1" dirty="0" err="1">
                <a:solidFill>
                  <a:srgbClr val="000000"/>
                </a:solidFill>
                <a:cs typeface="Arial" pitchFamily="34" charset="0"/>
              </a:rPr>
              <a:t>with</a:t>
            </a:r>
            <a:r>
              <a:rPr lang="fr-FR" sz="1400" i="1" dirty="0">
                <a:solidFill>
                  <a:srgbClr val="000000"/>
                </a:solidFill>
                <a:cs typeface="Arial" pitchFamily="34" charset="0"/>
              </a:rPr>
              <a:t> image or texture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i="1" dirty="0">
                <a:solidFill>
                  <a:srgbClr val="000000"/>
                </a:solidFill>
                <a:cs typeface="Arial" pitchFamily="34" charset="0"/>
              </a:rPr>
              <a:t>Insert </a:t>
            </a:r>
            <a:r>
              <a:rPr lang="fr-FR" sz="1400" i="1" dirty="0" err="1">
                <a:solidFill>
                  <a:srgbClr val="000000"/>
                </a:solidFill>
                <a:cs typeface="Arial" pitchFamily="34" charset="0"/>
              </a:rPr>
              <a:t>from</a:t>
            </a:r>
            <a:r>
              <a:rPr lang="fr-FR" sz="1400" i="1" dirty="0">
                <a:solidFill>
                  <a:srgbClr val="000000"/>
                </a:solidFill>
                <a:cs typeface="Arial" pitchFamily="34" charset="0"/>
              </a:rPr>
              <a:t>… File</a:t>
            </a: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400" dirty="0" err="1">
                <a:solidFill>
                  <a:srgbClr val="000000"/>
                </a:solidFill>
                <a:cs typeface="Arial" pitchFamily="34" charset="0"/>
              </a:rPr>
              <a:t>button</a:t>
            </a: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4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400" dirty="0" err="1">
                <a:solidFill>
                  <a:srgbClr val="000000"/>
                </a:solidFill>
                <a:cs typeface="Arial" pitchFamily="34" charset="0"/>
              </a:rPr>
              <a:t>picture</a:t>
            </a: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Close </a:t>
            </a:r>
            <a:r>
              <a:rPr lang="fr-FR" sz="1400" dirty="0" err="1">
                <a:solidFill>
                  <a:srgbClr val="000000"/>
                </a:solidFill>
                <a:cs typeface="Arial" pitchFamily="34" charset="0"/>
              </a:rPr>
              <a:t>window</a:t>
            </a: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-1298748" y="5583907"/>
            <a:ext cx="1197038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000000"/>
                </a:solidFill>
                <a:cs typeface="Arial" pitchFamily="34" charset="0"/>
              </a:rPr>
              <a:t>On a </a:t>
            </a:r>
            <a:r>
              <a:rPr lang="fr-FR" sz="1400" b="1" dirty="0" err="1">
                <a:solidFill>
                  <a:srgbClr val="000000"/>
                </a:solidFill>
                <a:cs typeface="Arial" pitchFamily="34" charset="0"/>
              </a:rPr>
              <a:t>dark</a:t>
            </a:r>
            <a:r>
              <a:rPr lang="fr-FR" sz="1400" b="1" dirty="0">
                <a:solidFill>
                  <a:srgbClr val="000000"/>
                </a:solidFill>
                <a:cs typeface="Arial" pitchFamily="34" charset="0"/>
              </a:rPr>
              <a:t> background </a:t>
            </a:r>
            <a:r>
              <a:rPr lang="fr-FR" sz="1400" b="1" dirty="0" err="1">
                <a:solidFill>
                  <a:srgbClr val="000000"/>
                </a:solidFill>
                <a:cs typeface="Arial" pitchFamily="34" charset="0"/>
              </a:rPr>
              <a:t>remove</a:t>
            </a:r>
            <a:r>
              <a:rPr lang="fr-FR" sz="1400" b="1" dirty="0">
                <a:solidFill>
                  <a:srgbClr val="000000"/>
                </a:solidFill>
                <a:cs typeface="Arial" pitchFamily="34" charset="0"/>
              </a:rPr>
              <a:t> the STOP Hunger </a:t>
            </a:r>
            <a:r>
              <a:rPr lang="fr-FR" sz="1400" b="1" dirty="0" err="1">
                <a:solidFill>
                  <a:srgbClr val="000000"/>
                </a:solidFill>
                <a:cs typeface="Arial" pitchFamily="34" charset="0"/>
              </a:rPr>
              <a:t>color</a:t>
            </a:r>
            <a:r>
              <a:rPr lang="fr-FR" sz="1400" b="1" dirty="0">
                <a:solidFill>
                  <a:srgbClr val="000000"/>
                </a:solidFill>
                <a:cs typeface="Arial" pitchFamily="34" charset="0"/>
              </a:rPr>
              <a:t> logo</a:t>
            </a: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1" y="6029325"/>
            <a:ext cx="579600" cy="46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20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_blue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>
          <a:xfrm>
            <a:off x="423822" y="2613431"/>
            <a:ext cx="8280000" cy="553998"/>
          </a:xfrm>
          <a:noFill/>
        </p:spPr>
        <p:txBody>
          <a:bodyPr lIns="0" tIns="0" rIns="0" bIns="0">
            <a:sp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447675" y="3719650"/>
            <a:ext cx="8248650" cy="36036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fr-FR" sz="1600" b="0" kern="1200" smtClean="0">
                <a:solidFill>
                  <a:schemeClr val="bg1"/>
                </a:solidFill>
                <a:latin typeface="Arial" charset="0"/>
              </a:defRPr>
            </a:lvl1pPr>
            <a:lvl2pPr marL="190500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38187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92212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r>
              <a:rPr lang="fr-FR" altLang="fr-FR" dirty="0" err="1" smtClean="0"/>
              <a:t>Month</a:t>
            </a:r>
            <a:r>
              <a:rPr lang="fr-FR" altLang="fr-FR" dirty="0" smtClean="0"/>
              <a:t> XX, 2012</a:t>
            </a:r>
            <a:endParaRPr lang="fr-FR" alt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869" y="1115221"/>
            <a:ext cx="1977951" cy="84797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1" y="6029325"/>
            <a:ext cx="579600" cy="46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33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3" y="954156"/>
            <a:ext cx="5348461" cy="5202000"/>
          </a:xfrm>
          <a:solidFill>
            <a:schemeClr val="bg2"/>
          </a:solidFill>
        </p:spPr>
        <p:txBody>
          <a:bodyPr lIns="72000" anchor="ctr" anchorCtr="0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 b="1"/>
            </a:lvl1pPr>
            <a:lvl2pPr marL="719138" indent="0">
              <a:buClr>
                <a:schemeClr val="tx1"/>
              </a:buClr>
              <a:buFont typeface="+mj-lt"/>
              <a:buNone/>
              <a:defRPr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75" y="352425"/>
            <a:ext cx="8248650" cy="550508"/>
          </a:xfrm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SUMMARY</a:t>
            </a:r>
            <a:endParaRPr lang="fr-FR" dirty="0"/>
          </a:p>
        </p:txBody>
      </p:sp>
      <p:sp>
        <p:nvSpPr>
          <p:cNvPr id="10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4" y="954156"/>
            <a:ext cx="2828926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-1188640" y="1872114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36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head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29"/>
          </a:xfrm>
          <a:solidFill>
            <a:schemeClr val="bg2"/>
          </a:solidFill>
        </p:spPr>
        <p:txBody>
          <a:bodyPr lIns="72000" anchor="ctr" anchorCtr="0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450850" y="352425"/>
            <a:ext cx="2905200" cy="58134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wordArtVert" lIns="0" rIns="72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5400" dirty="0">
                <a:solidFill>
                  <a:srgbClr val="FFFFFF"/>
                </a:solidFill>
                <a:cs typeface="Arial" pitchFamily="34" charset="0"/>
              </a:rPr>
              <a:t>AGENDA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2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_head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29"/>
          </a:xfrm>
          <a:solidFill>
            <a:schemeClr val="bg2"/>
          </a:solidFill>
        </p:spPr>
        <p:txBody>
          <a:bodyPr lIns="72000" anchor="ctr" anchorCtr="0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450849" y="352425"/>
            <a:ext cx="2905200" cy="58134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wordArtVert" lIns="0" rIns="72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5400" dirty="0">
                <a:solidFill>
                  <a:srgbClr val="FFFFFF"/>
                </a:solidFill>
                <a:cs typeface="Arial" pitchFamily="34" charset="0"/>
              </a:rPr>
              <a:t>AGENDA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38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head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3" y="954156"/>
            <a:ext cx="8248652" cy="2186812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450851" y="3212977"/>
            <a:ext cx="8245474" cy="2943178"/>
          </a:xfrm>
          <a:solidFill>
            <a:schemeClr val="bg2"/>
          </a:solidFill>
        </p:spPr>
        <p:txBody>
          <a:bodyPr lIns="108000" tIns="108000" anchor="t" anchorCtr="0"/>
          <a:lstStyle>
            <a:lvl1pPr marL="0" indent="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defRPr lang="fr-FR" sz="40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CHAPTER NUMBER</a:t>
            </a:r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-1188640" y="1872114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11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3" y="954156"/>
            <a:ext cx="2838451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348037" y="954155"/>
            <a:ext cx="5348287" cy="5202000"/>
          </a:xfrm>
          <a:solidFill>
            <a:schemeClr val="bg2"/>
          </a:solidFill>
        </p:spPr>
        <p:txBody>
          <a:bodyPr lIns="72000" anchor="ctr" anchorCtr="0"/>
          <a:lstStyle>
            <a:lvl1pPr marL="0" indent="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defRPr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CHAPTER NUMBER</a:t>
            </a:r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-1188640" y="1872114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970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30"/>
          </a:xfrm>
          <a:solidFill>
            <a:schemeClr val="bg2"/>
          </a:solidFill>
        </p:spPr>
        <p:txBody>
          <a:bodyPr lIns="72000" anchor="ctr" anchorCtr="0"/>
          <a:lstStyle>
            <a:lvl1pPr marL="0" indent="0" algn="l" rtl="0" eaLnBrk="1" fontAlgn="base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lang="fr-FR" sz="40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4"/>
          </p:nvPr>
        </p:nvSpPr>
        <p:spPr bwMode="ltGray">
          <a:xfrm>
            <a:off x="442912" y="352425"/>
            <a:ext cx="2904952" cy="5803730"/>
          </a:xfr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defRPr kumimoji="0" lang="fr-FR" sz="19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defRPr>
            </a:lvl1pPr>
            <a:lvl2pPr>
              <a:defRPr lang="fr-FR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marL="0" marR="0" lvl="0" indent="0" algn="ctr" defTabSz="91440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mtClean="0"/>
              <a:t>Click to edit Master text styles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2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30"/>
          </a:xfrm>
          <a:solidFill>
            <a:schemeClr val="bg2"/>
          </a:solidFill>
        </p:spPr>
        <p:txBody>
          <a:bodyPr lIns="72000" anchor="ctr" anchorCtr="0"/>
          <a:lstStyle>
            <a:lvl1pPr marL="0" indent="0" algn="l" rtl="0" eaLnBrk="1" fontAlgn="base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lang="fr-FR" sz="40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4"/>
          </p:nvPr>
        </p:nvSpPr>
        <p:spPr bwMode="ltGray">
          <a:xfrm>
            <a:off x="442912" y="352425"/>
            <a:ext cx="2904952" cy="5803730"/>
          </a:xfrm>
          <a:solidFill>
            <a:schemeClr val="tx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defRPr kumimoji="0" lang="fr-FR" sz="19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defRPr>
            </a:lvl1pPr>
            <a:lvl2pPr>
              <a:defRPr lang="fr-FR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marL="0" marR="0" lvl="0" indent="0" algn="ctr" defTabSz="91440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mtClean="0"/>
              <a:t>Click to edit Master text styles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36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&amp;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TEXT AND FOCUS WITH 1 LINE TITLE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3" y="954155"/>
            <a:ext cx="5348461" cy="51912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Clr>
                <a:schemeClr val="accent1"/>
              </a:buClr>
              <a:defRPr lang="fr-FR" dirty="0" smtClean="0"/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lang="fr-FR" dirty="0" smtClean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 lang="fr-FR" dirty="0" smtClean="0"/>
            </a:lvl3pPr>
            <a:lvl4pPr marL="1616075" indent="-179388">
              <a:buClr>
                <a:schemeClr val="bg2"/>
              </a:buClr>
              <a:defRPr lang="fr-FR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444500" y="981075"/>
            <a:ext cx="2727325" cy="5165725"/>
          </a:xfrm>
          <a:solidFill>
            <a:schemeClr val="bg2"/>
          </a:solidFill>
        </p:spPr>
        <p:txBody>
          <a:bodyPr lIns="72000" rIns="108000" anchor="ctr" anchorCtr="0"/>
          <a:lstStyle>
            <a:lvl1pPr marL="0" indent="0" algn="r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528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&amp;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573240"/>
            <a:ext cx="8316000" cy="460851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>
                <a:solidFill>
                  <a:schemeClr val="tx2"/>
                </a:solidFill>
              </a:defRPr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>
                <a:solidFill>
                  <a:schemeClr val="tx1"/>
                </a:solidFill>
              </a:defRPr>
            </a:lvl3pPr>
            <a:lvl4pPr marL="1616075" indent="-179388"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881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&amp;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573240"/>
            <a:ext cx="4732193" cy="460851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>
                <a:solidFill>
                  <a:schemeClr val="tx2"/>
                </a:solidFill>
              </a:defRPr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>
                <a:solidFill>
                  <a:schemeClr val="tx1"/>
                </a:solidFill>
              </a:defRPr>
            </a:lvl3pPr>
            <a:lvl4pPr marL="1616075" indent="-179388"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5511800" y="2838450"/>
            <a:ext cx="3184525" cy="3327400"/>
          </a:xfrm>
          <a:solidFill>
            <a:schemeClr val="bg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2000" b="0" kern="1200" smtClean="0">
                <a:solidFill>
                  <a:schemeClr val="tx2"/>
                </a:solidFill>
                <a:latin typeface="Arial" charset="0"/>
              </a:defRPr>
            </a:lvl1pPr>
            <a:lvl2pPr marL="190500" indent="0" algn="ctr">
              <a:buNone/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algn="ctr"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algn="ctr"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algn="ctr">
              <a:defRPr lang="fr-FR" sz="2000" b="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6"/>
          </p:nvPr>
        </p:nvSpPr>
        <p:spPr>
          <a:xfrm>
            <a:off x="5511799" y="962024"/>
            <a:ext cx="3184525" cy="181927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 bwMode="gray">
          <a:xfrm>
            <a:off x="447675" y="352425"/>
            <a:ext cx="8248650" cy="550508"/>
          </a:xfrm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9180512" y="701754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67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&amp;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TEXT AND IMAGE WITH 1 LINE TITLE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4" y="954156"/>
            <a:ext cx="2718000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3" y="954155"/>
            <a:ext cx="5348461" cy="51912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Clr>
                <a:schemeClr val="accent1"/>
              </a:buClr>
              <a:defRPr lang="fr-FR" dirty="0" smtClean="0"/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lang="fr-FR" dirty="0" smtClean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 lang="fr-FR" dirty="0" smtClean="0"/>
            </a:lvl3pPr>
            <a:lvl4pPr marL="1616075" indent="-179388">
              <a:buClr>
                <a:schemeClr val="bg2"/>
              </a:buClr>
              <a:defRPr lang="fr-FR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ZoneTexte 8"/>
          <p:cNvSpPr txBox="1"/>
          <p:nvPr userDrawn="1"/>
        </p:nvSpPr>
        <p:spPr>
          <a:xfrm>
            <a:off x="-1188640" y="1872114"/>
            <a:ext cx="1115574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452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&amp;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TEXT AND FOCUS WITH 1 LINE TITLE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3" y="954155"/>
            <a:ext cx="5348461" cy="51912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Clr>
                <a:schemeClr val="accent1"/>
              </a:buClr>
              <a:defRPr lang="fr-FR" dirty="0" smtClean="0"/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lang="fr-FR" dirty="0" smtClean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 lang="fr-FR" dirty="0" smtClean="0"/>
            </a:lvl3pPr>
            <a:lvl4pPr marL="1616075" indent="-179388">
              <a:buClr>
                <a:schemeClr val="bg2"/>
              </a:buClr>
              <a:defRPr lang="fr-FR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444500" y="981075"/>
            <a:ext cx="2727325" cy="5165725"/>
          </a:xfrm>
          <a:solidFill>
            <a:schemeClr val="bg2"/>
          </a:solidFill>
        </p:spPr>
        <p:txBody>
          <a:bodyPr lIns="72000" rIns="108000" anchor="ctr" anchorCtr="0"/>
          <a:lstStyle>
            <a:lvl1pPr marL="0" indent="0" algn="r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205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TEXT AND FOCUS AND CHART WITH 1 LINE TITLE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573240"/>
            <a:ext cx="8316000" cy="1855760"/>
          </a:xfrm>
        </p:spPr>
        <p:txBody>
          <a:bodyPr/>
          <a:lstStyle>
            <a:lvl1pPr marL="0" indent="0">
              <a:buClr>
                <a:schemeClr val="accent1"/>
              </a:buClr>
              <a:buFont typeface="Arial" pitchFamily="34" charset="0"/>
              <a:buNone/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/>
            </a:lvl3pPr>
            <a:lvl4pPr marL="1616075" indent="-179388">
              <a:buClr>
                <a:schemeClr val="bg2"/>
              </a:buCl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 bwMode="gray">
          <a:xfrm>
            <a:off x="447675" y="3429000"/>
            <a:ext cx="2724150" cy="2305050"/>
          </a:xfrm>
          <a:solidFill>
            <a:schemeClr val="tx2"/>
          </a:solidFill>
        </p:spPr>
        <p:txBody>
          <a:bodyPr anchor="ctr" anchorCtr="0"/>
          <a:lstStyle>
            <a:lvl1pPr marL="0" indent="0" algn="ctr">
              <a:buFontTx/>
              <a:buNone/>
              <a:defRPr sz="4000" b="0">
                <a:solidFill>
                  <a:schemeClr val="bg1"/>
                </a:solidFill>
              </a:defRPr>
            </a:lvl1pPr>
            <a:lvl2pPr marL="3175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95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TITLE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883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75" y="352423"/>
            <a:ext cx="5562599" cy="846000"/>
          </a:xfrm>
          <a:ln>
            <a:noFill/>
          </a:ln>
        </p:spPr>
        <p:txBody>
          <a:bodyPr tIns="126000" bIns="9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1"/>
          </p:nvPr>
        </p:nvSpPr>
        <p:spPr>
          <a:xfrm>
            <a:off x="6075363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9" name="Espace réservé pour une image  7"/>
          <p:cNvSpPr>
            <a:spLocks noGrp="1"/>
          </p:cNvSpPr>
          <p:nvPr>
            <p:ph type="pic" sz="quarter" idx="12"/>
          </p:nvPr>
        </p:nvSpPr>
        <p:spPr>
          <a:xfrm>
            <a:off x="7418388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9214420" y="332656"/>
            <a:ext cx="1115574" cy="3139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450850" y="1567061"/>
            <a:ext cx="8245475" cy="997843"/>
          </a:xfrm>
        </p:spPr>
        <p:txBody>
          <a:bodyPr/>
          <a:lstStyle>
            <a:lvl2pPr marL="623888" indent="-266700">
              <a:tabLst>
                <a:tab pos="1616075" algn="l"/>
                <a:tab pos="2330450" algn="l"/>
                <a:tab pos="8077200" algn="r"/>
              </a:tabLst>
              <a:defRPr/>
            </a:lvl2pPr>
            <a:lvl3pPr marL="896938" indent="-176213">
              <a:tabLst>
                <a:tab pos="1082675" algn="l"/>
                <a:tab pos="2149475" algn="l"/>
                <a:tab pos="8077200" algn="r"/>
              </a:tabLst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243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images_grey_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75" y="352423"/>
            <a:ext cx="5562599" cy="846000"/>
          </a:xfrm>
          <a:ln>
            <a:noFill/>
          </a:ln>
        </p:spPr>
        <p:txBody>
          <a:bodyPr tIns="126000" bIns="9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450850" y="1268759"/>
            <a:ext cx="8245475" cy="4891211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1"/>
          </p:nvPr>
        </p:nvSpPr>
        <p:spPr>
          <a:xfrm>
            <a:off x="6075363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9" name="Espace réservé pour une image  7"/>
          <p:cNvSpPr>
            <a:spLocks noGrp="1"/>
          </p:cNvSpPr>
          <p:nvPr>
            <p:ph type="pic" sz="quarter" idx="12"/>
          </p:nvPr>
        </p:nvSpPr>
        <p:spPr>
          <a:xfrm>
            <a:off x="7418388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9214420" y="332656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5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P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98700" y="66040"/>
            <a:ext cx="6832600" cy="518160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2500" y="2616200"/>
            <a:ext cx="7226300" cy="10033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 b="1" baseline="0">
                <a:solidFill>
                  <a:srgbClr val="004F4C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549400" y="3657600"/>
            <a:ext cx="6057900" cy="2501900"/>
          </a:xfrm>
          <a:prstGeom prst="rect">
            <a:avLst/>
          </a:prstGeom>
        </p:spPr>
        <p:txBody>
          <a:bodyPr/>
          <a:lstStyle>
            <a:lvl1pPr algn="ctr">
              <a:buNone/>
              <a:defRPr baseline="0">
                <a:ln w="0">
                  <a:solidFill>
                    <a:schemeClr val="accent2">
                      <a:lumMod val="25000"/>
                      <a:lumOff val="75000"/>
                    </a:schemeClr>
                  </a:solidFill>
                </a:ln>
                <a:solidFill>
                  <a:schemeClr val="accent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351562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267919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869" y="1115221"/>
            <a:ext cx="1977951" cy="847974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 bwMode="gray">
          <a:xfrm>
            <a:off x="423822" y="2613431"/>
            <a:ext cx="8280000" cy="553999"/>
          </a:xfrm>
          <a:noFill/>
        </p:spPr>
        <p:txBody>
          <a:bodyPr lIns="0" tIns="0" rIns="0" bIns="0">
            <a:sp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47675" y="3716709"/>
            <a:ext cx="8248650" cy="36036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fr-FR" sz="1600" b="0" kern="1200" smtClean="0">
                <a:solidFill>
                  <a:schemeClr val="tx2"/>
                </a:solidFill>
                <a:latin typeface="Arial" charset="0"/>
              </a:defRPr>
            </a:lvl1pPr>
            <a:lvl2pPr marL="190500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38187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92212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r>
              <a:rPr lang="fr-FR" altLang="fr-FR" dirty="0" err="1" smtClean="0"/>
              <a:t>Month</a:t>
            </a:r>
            <a:r>
              <a:rPr lang="fr-FR" altLang="fr-FR" dirty="0" smtClean="0"/>
              <a:t> XX, 2012</a:t>
            </a:r>
            <a:endParaRPr lang="fr-FR" alt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-1298748" y="369218"/>
            <a:ext cx="1197038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400" b="1" dirty="0">
                <a:solidFill>
                  <a:srgbClr val="000000"/>
                </a:solidFill>
                <a:cs typeface="Arial" pitchFamily="34" charset="0"/>
              </a:rPr>
              <a:t>THE IMAGE: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b="1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Right  click &gt; </a:t>
            </a:r>
            <a:r>
              <a:rPr lang="fr-FR" sz="1400" i="1" dirty="0">
                <a:solidFill>
                  <a:srgbClr val="000000"/>
                </a:solidFill>
                <a:cs typeface="Arial" pitchFamily="34" charset="0"/>
              </a:rPr>
              <a:t>Background </a:t>
            </a:r>
            <a:r>
              <a:rPr lang="fr-FR" sz="1400" i="1" dirty="0" err="1">
                <a:solidFill>
                  <a:srgbClr val="000000"/>
                </a:solidFill>
                <a:cs typeface="Arial" pitchFamily="34" charset="0"/>
              </a:rPr>
              <a:t>layout</a:t>
            </a:r>
            <a:r>
              <a:rPr lang="fr-FR" sz="1400" i="1" dirty="0">
                <a:solidFill>
                  <a:srgbClr val="000000"/>
                </a:solidFill>
                <a:cs typeface="Arial" pitchFamily="34" charset="0"/>
              </a:rPr>
              <a:t>…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400" i="1" dirty="0" err="1">
                <a:solidFill>
                  <a:srgbClr val="000000"/>
                </a:solidFill>
                <a:cs typeface="Arial" pitchFamily="34" charset="0"/>
              </a:rPr>
              <a:t>Filling</a:t>
            </a:r>
            <a:r>
              <a:rPr lang="fr-FR" sz="1400" i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400" i="1" dirty="0" err="1">
                <a:solidFill>
                  <a:srgbClr val="000000"/>
                </a:solidFill>
                <a:cs typeface="Arial" pitchFamily="34" charset="0"/>
              </a:rPr>
              <a:t>with</a:t>
            </a:r>
            <a:r>
              <a:rPr lang="fr-FR" sz="1400" i="1" dirty="0">
                <a:solidFill>
                  <a:srgbClr val="000000"/>
                </a:solidFill>
                <a:cs typeface="Arial" pitchFamily="34" charset="0"/>
              </a:rPr>
              <a:t> image or texture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i="1" dirty="0">
                <a:solidFill>
                  <a:srgbClr val="000000"/>
                </a:solidFill>
                <a:cs typeface="Arial" pitchFamily="34" charset="0"/>
              </a:rPr>
              <a:t>Insert </a:t>
            </a:r>
            <a:r>
              <a:rPr lang="fr-FR" sz="1400" i="1" dirty="0" err="1">
                <a:solidFill>
                  <a:srgbClr val="000000"/>
                </a:solidFill>
                <a:cs typeface="Arial" pitchFamily="34" charset="0"/>
              </a:rPr>
              <a:t>from</a:t>
            </a:r>
            <a:r>
              <a:rPr lang="fr-FR" sz="1400" i="1" dirty="0">
                <a:solidFill>
                  <a:srgbClr val="000000"/>
                </a:solidFill>
                <a:cs typeface="Arial" pitchFamily="34" charset="0"/>
              </a:rPr>
              <a:t>… File</a:t>
            </a: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400" dirty="0" err="1">
                <a:solidFill>
                  <a:srgbClr val="000000"/>
                </a:solidFill>
                <a:cs typeface="Arial" pitchFamily="34" charset="0"/>
              </a:rPr>
              <a:t>button</a:t>
            </a: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4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400" dirty="0" err="1">
                <a:solidFill>
                  <a:srgbClr val="000000"/>
                </a:solidFill>
                <a:cs typeface="Arial" pitchFamily="34" charset="0"/>
              </a:rPr>
              <a:t>picture</a:t>
            </a: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Close </a:t>
            </a:r>
            <a:r>
              <a:rPr lang="fr-FR" sz="1400" dirty="0" err="1">
                <a:solidFill>
                  <a:srgbClr val="000000"/>
                </a:solidFill>
                <a:cs typeface="Arial" pitchFamily="34" charset="0"/>
              </a:rPr>
              <a:t>window</a:t>
            </a: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-1298748" y="5583907"/>
            <a:ext cx="1197038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000000"/>
                </a:solidFill>
                <a:cs typeface="Arial" pitchFamily="34" charset="0"/>
              </a:rPr>
              <a:t>On a </a:t>
            </a:r>
            <a:r>
              <a:rPr lang="fr-FR" sz="1400" b="1" dirty="0" err="1">
                <a:solidFill>
                  <a:srgbClr val="000000"/>
                </a:solidFill>
                <a:cs typeface="Arial" pitchFamily="34" charset="0"/>
              </a:rPr>
              <a:t>dark</a:t>
            </a:r>
            <a:r>
              <a:rPr lang="fr-FR" sz="1400" b="1" dirty="0">
                <a:solidFill>
                  <a:srgbClr val="000000"/>
                </a:solidFill>
                <a:cs typeface="Arial" pitchFamily="34" charset="0"/>
              </a:rPr>
              <a:t> background </a:t>
            </a:r>
            <a:r>
              <a:rPr lang="fr-FR" sz="1400" b="1" dirty="0" err="1">
                <a:solidFill>
                  <a:srgbClr val="000000"/>
                </a:solidFill>
                <a:cs typeface="Arial" pitchFamily="34" charset="0"/>
              </a:rPr>
              <a:t>remove</a:t>
            </a:r>
            <a:r>
              <a:rPr lang="fr-FR" sz="1400" b="1" dirty="0">
                <a:solidFill>
                  <a:srgbClr val="000000"/>
                </a:solidFill>
                <a:cs typeface="Arial" pitchFamily="34" charset="0"/>
              </a:rPr>
              <a:t> the STOP Hunger </a:t>
            </a:r>
            <a:r>
              <a:rPr lang="fr-FR" sz="1400" b="1" dirty="0" err="1">
                <a:solidFill>
                  <a:srgbClr val="000000"/>
                </a:solidFill>
                <a:cs typeface="Arial" pitchFamily="34" charset="0"/>
              </a:rPr>
              <a:t>color</a:t>
            </a:r>
            <a:r>
              <a:rPr lang="fr-FR" sz="1400" b="1" dirty="0">
                <a:solidFill>
                  <a:srgbClr val="000000"/>
                </a:solidFill>
                <a:cs typeface="Arial" pitchFamily="34" charset="0"/>
              </a:rPr>
              <a:t> logo</a:t>
            </a: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1" y="6029325"/>
            <a:ext cx="579600" cy="46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43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TEXT AND FOCUS AND CHART WITH 1 LINE TITLE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573240"/>
            <a:ext cx="8316000" cy="1855760"/>
          </a:xfrm>
        </p:spPr>
        <p:txBody>
          <a:bodyPr/>
          <a:lstStyle>
            <a:lvl1pPr marL="0" indent="0">
              <a:buClr>
                <a:schemeClr val="accent1"/>
              </a:buClr>
              <a:buFont typeface="Arial" pitchFamily="34" charset="0"/>
              <a:buNone/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/>
            </a:lvl3pPr>
            <a:lvl4pPr marL="1616075" indent="-179388">
              <a:buClr>
                <a:schemeClr val="bg2"/>
              </a:buCl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 bwMode="gray">
          <a:xfrm>
            <a:off x="447675" y="3429000"/>
            <a:ext cx="2724150" cy="2305050"/>
          </a:xfrm>
          <a:solidFill>
            <a:schemeClr val="tx2"/>
          </a:solidFill>
        </p:spPr>
        <p:txBody>
          <a:bodyPr anchor="ctr" anchorCtr="0"/>
          <a:lstStyle>
            <a:lvl1pPr marL="0" indent="0" algn="ctr">
              <a:buFontTx/>
              <a:buNone/>
              <a:defRPr sz="4000" b="0">
                <a:solidFill>
                  <a:schemeClr val="bg1"/>
                </a:solidFill>
              </a:defRPr>
            </a:lvl1pPr>
            <a:lvl2pPr marL="3175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74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_blue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>
          <a:xfrm>
            <a:off x="423822" y="2613431"/>
            <a:ext cx="8280000" cy="553998"/>
          </a:xfrm>
          <a:noFill/>
        </p:spPr>
        <p:txBody>
          <a:bodyPr lIns="0" tIns="0" rIns="0" bIns="0">
            <a:sp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447675" y="3719650"/>
            <a:ext cx="8248650" cy="36036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fr-FR" sz="1600" b="0" kern="1200" smtClean="0">
                <a:solidFill>
                  <a:schemeClr val="bg1"/>
                </a:solidFill>
                <a:latin typeface="Arial" charset="0"/>
              </a:defRPr>
            </a:lvl1pPr>
            <a:lvl2pPr marL="190500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38187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92212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r>
              <a:rPr lang="fr-FR" altLang="fr-FR" dirty="0" err="1" smtClean="0"/>
              <a:t>Month</a:t>
            </a:r>
            <a:r>
              <a:rPr lang="fr-FR" altLang="fr-FR" dirty="0" smtClean="0"/>
              <a:t> XX, 2012</a:t>
            </a:r>
            <a:endParaRPr lang="fr-FR" alt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869" y="1115221"/>
            <a:ext cx="1977951" cy="84797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1" y="6029325"/>
            <a:ext cx="579600" cy="46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2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3" y="954156"/>
            <a:ext cx="5348461" cy="5202000"/>
          </a:xfrm>
          <a:solidFill>
            <a:schemeClr val="bg2"/>
          </a:solidFill>
        </p:spPr>
        <p:txBody>
          <a:bodyPr lIns="72000" anchor="ctr" anchorCtr="0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 b="1"/>
            </a:lvl1pPr>
            <a:lvl2pPr marL="719138" indent="0">
              <a:buClr>
                <a:schemeClr val="tx1"/>
              </a:buClr>
              <a:buFont typeface="+mj-lt"/>
              <a:buNone/>
              <a:defRPr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75" y="352425"/>
            <a:ext cx="8248650" cy="550508"/>
          </a:xfrm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SUMMARY</a:t>
            </a:r>
            <a:endParaRPr lang="fr-FR" dirty="0"/>
          </a:p>
        </p:txBody>
      </p:sp>
      <p:sp>
        <p:nvSpPr>
          <p:cNvPr id="10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4" y="954156"/>
            <a:ext cx="2828926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-1188640" y="1872114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710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head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29"/>
          </a:xfrm>
          <a:solidFill>
            <a:schemeClr val="bg2"/>
          </a:solidFill>
        </p:spPr>
        <p:txBody>
          <a:bodyPr lIns="72000" anchor="ctr" anchorCtr="0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450850" y="352425"/>
            <a:ext cx="2905200" cy="58134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wordArtVert" lIns="0" rIns="72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5400" dirty="0">
                <a:solidFill>
                  <a:srgbClr val="FFFFFF"/>
                </a:solidFill>
                <a:cs typeface="Arial" pitchFamily="34" charset="0"/>
              </a:rPr>
              <a:t>AGENDA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369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_head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29"/>
          </a:xfrm>
          <a:solidFill>
            <a:schemeClr val="bg2"/>
          </a:solidFill>
        </p:spPr>
        <p:txBody>
          <a:bodyPr lIns="72000" anchor="ctr" anchorCtr="0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450849" y="352425"/>
            <a:ext cx="2905200" cy="58134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wordArtVert" lIns="0" rIns="72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5400" dirty="0">
                <a:solidFill>
                  <a:srgbClr val="FFFFFF"/>
                </a:solidFill>
                <a:cs typeface="Arial" pitchFamily="34" charset="0"/>
              </a:rPr>
              <a:t>AGENDA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937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head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3" y="954156"/>
            <a:ext cx="8248652" cy="2186812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450851" y="3212977"/>
            <a:ext cx="8245474" cy="2943178"/>
          </a:xfrm>
          <a:solidFill>
            <a:schemeClr val="bg2"/>
          </a:solidFill>
        </p:spPr>
        <p:txBody>
          <a:bodyPr lIns="108000" tIns="108000" anchor="t" anchorCtr="0"/>
          <a:lstStyle>
            <a:lvl1pPr marL="0" indent="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defRPr lang="fr-FR" sz="40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CHAPTER NUMBER</a:t>
            </a:r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-1188640" y="1872114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14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3" y="954156"/>
            <a:ext cx="2838451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348037" y="954155"/>
            <a:ext cx="5348287" cy="5202000"/>
          </a:xfrm>
          <a:solidFill>
            <a:schemeClr val="bg2"/>
          </a:solidFill>
        </p:spPr>
        <p:txBody>
          <a:bodyPr lIns="72000" anchor="ctr" anchorCtr="0"/>
          <a:lstStyle>
            <a:lvl1pPr marL="0" indent="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defRPr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CHAPTER NUMBER</a:t>
            </a:r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-1188640" y="1872114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877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30"/>
          </a:xfrm>
          <a:solidFill>
            <a:schemeClr val="bg2"/>
          </a:solidFill>
        </p:spPr>
        <p:txBody>
          <a:bodyPr lIns="72000" anchor="ctr" anchorCtr="0"/>
          <a:lstStyle>
            <a:lvl1pPr marL="0" indent="0" algn="l" rtl="0" eaLnBrk="1" fontAlgn="base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lang="fr-FR" sz="40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4"/>
          </p:nvPr>
        </p:nvSpPr>
        <p:spPr bwMode="ltGray">
          <a:xfrm>
            <a:off x="442912" y="352425"/>
            <a:ext cx="2904952" cy="5803730"/>
          </a:xfr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defRPr kumimoji="0" lang="fr-FR" sz="19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defRPr>
            </a:lvl1pPr>
            <a:lvl2pPr>
              <a:defRPr lang="fr-FR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marL="0" marR="0" lvl="0" indent="0" algn="ctr" defTabSz="91440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mtClean="0"/>
              <a:t>Click to edit Master text styles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226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30"/>
          </a:xfrm>
          <a:solidFill>
            <a:schemeClr val="bg2"/>
          </a:solidFill>
        </p:spPr>
        <p:txBody>
          <a:bodyPr lIns="72000" anchor="ctr" anchorCtr="0"/>
          <a:lstStyle>
            <a:lvl1pPr marL="0" indent="0" algn="l" rtl="0" eaLnBrk="1" fontAlgn="base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lang="fr-FR" sz="40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4"/>
          </p:nvPr>
        </p:nvSpPr>
        <p:spPr bwMode="ltGray">
          <a:xfrm>
            <a:off x="442912" y="352425"/>
            <a:ext cx="2904952" cy="5803730"/>
          </a:xfrm>
          <a:solidFill>
            <a:schemeClr val="tx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defRPr kumimoji="0" lang="fr-FR" sz="19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defRPr>
            </a:lvl1pPr>
            <a:lvl2pPr>
              <a:defRPr lang="fr-FR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marL="0" marR="0" lvl="0" indent="0" algn="ctr" defTabSz="91440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mtClean="0"/>
              <a:t>Click to edit Master text styles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883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&amp;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573240"/>
            <a:ext cx="8316000" cy="460851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>
                <a:solidFill>
                  <a:schemeClr val="tx2"/>
                </a:solidFill>
              </a:defRPr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>
                <a:solidFill>
                  <a:schemeClr val="tx1"/>
                </a:solidFill>
              </a:defRPr>
            </a:lvl3pPr>
            <a:lvl4pPr marL="1616075" indent="-179388"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7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&amp;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573240"/>
            <a:ext cx="4732193" cy="460851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>
                <a:solidFill>
                  <a:schemeClr val="tx2"/>
                </a:solidFill>
              </a:defRPr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>
                <a:solidFill>
                  <a:schemeClr val="tx1"/>
                </a:solidFill>
              </a:defRPr>
            </a:lvl3pPr>
            <a:lvl4pPr marL="1616075" indent="-179388"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5511800" y="2838450"/>
            <a:ext cx="3184525" cy="3327400"/>
          </a:xfrm>
          <a:solidFill>
            <a:schemeClr val="bg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2000" b="0" kern="1200" smtClean="0">
                <a:solidFill>
                  <a:schemeClr val="tx2"/>
                </a:solidFill>
                <a:latin typeface="Arial" charset="0"/>
              </a:defRPr>
            </a:lvl1pPr>
            <a:lvl2pPr marL="190500" indent="0" algn="ctr">
              <a:buNone/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algn="ctr"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algn="ctr"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algn="ctr">
              <a:defRPr lang="fr-FR" sz="2000" b="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6"/>
          </p:nvPr>
        </p:nvSpPr>
        <p:spPr>
          <a:xfrm>
            <a:off x="5511799" y="962024"/>
            <a:ext cx="3184525" cy="181927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 bwMode="gray">
          <a:xfrm>
            <a:off x="447675" y="352425"/>
            <a:ext cx="8248650" cy="550508"/>
          </a:xfrm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9180512" y="701754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3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TITLE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56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&amp;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TEXT AND IMAGE WITH 1 LINE TITLE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4" y="954156"/>
            <a:ext cx="2718000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3" y="954155"/>
            <a:ext cx="5348461" cy="51912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Clr>
                <a:schemeClr val="accent1"/>
              </a:buClr>
              <a:defRPr lang="fr-FR" dirty="0" smtClean="0"/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lang="fr-FR" dirty="0" smtClean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 lang="fr-FR" dirty="0" smtClean="0"/>
            </a:lvl3pPr>
            <a:lvl4pPr marL="1616075" indent="-179388">
              <a:buClr>
                <a:schemeClr val="bg2"/>
              </a:buClr>
              <a:defRPr lang="fr-FR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ZoneTexte 8"/>
          <p:cNvSpPr txBox="1"/>
          <p:nvPr userDrawn="1"/>
        </p:nvSpPr>
        <p:spPr>
          <a:xfrm>
            <a:off x="-1188640" y="1872114"/>
            <a:ext cx="1115574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149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&amp;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TEXT AND FOCUS WITH 1 LINE TITLE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3" y="954155"/>
            <a:ext cx="5348461" cy="51912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Clr>
                <a:schemeClr val="accent1"/>
              </a:buClr>
              <a:defRPr lang="fr-FR" dirty="0" smtClean="0"/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lang="fr-FR" dirty="0" smtClean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 lang="fr-FR" dirty="0" smtClean="0"/>
            </a:lvl3pPr>
            <a:lvl4pPr marL="1616075" indent="-179388">
              <a:buClr>
                <a:schemeClr val="bg2"/>
              </a:buClr>
              <a:defRPr lang="fr-FR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444500" y="981075"/>
            <a:ext cx="2727325" cy="5165725"/>
          </a:xfrm>
          <a:solidFill>
            <a:schemeClr val="bg2"/>
          </a:solidFill>
        </p:spPr>
        <p:txBody>
          <a:bodyPr lIns="72000" rIns="108000" anchor="ctr" anchorCtr="0"/>
          <a:lstStyle>
            <a:lvl1pPr marL="0" indent="0" algn="r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515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TEXT AND FOCUS AND CHART WITH 1 LINE TITLE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573240"/>
            <a:ext cx="8316000" cy="1855760"/>
          </a:xfrm>
        </p:spPr>
        <p:txBody>
          <a:bodyPr/>
          <a:lstStyle>
            <a:lvl1pPr marL="0" indent="0">
              <a:buClr>
                <a:schemeClr val="accent1"/>
              </a:buClr>
              <a:buFont typeface="Arial" pitchFamily="34" charset="0"/>
              <a:buNone/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/>
            </a:lvl3pPr>
            <a:lvl4pPr marL="1616075" indent="-179388">
              <a:buClr>
                <a:schemeClr val="bg2"/>
              </a:buCl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 bwMode="gray">
          <a:xfrm>
            <a:off x="447675" y="3429000"/>
            <a:ext cx="2724150" cy="2305050"/>
          </a:xfrm>
          <a:solidFill>
            <a:schemeClr val="tx2"/>
          </a:solidFill>
        </p:spPr>
        <p:txBody>
          <a:bodyPr anchor="ctr" anchorCtr="0"/>
          <a:lstStyle>
            <a:lvl1pPr marL="0" indent="0" algn="ctr">
              <a:buFontTx/>
              <a:buNone/>
              <a:defRPr sz="4000" b="0">
                <a:solidFill>
                  <a:schemeClr val="bg1"/>
                </a:solidFill>
              </a:defRPr>
            </a:lvl1pPr>
            <a:lvl2pPr marL="3175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77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TITLE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286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75" y="352423"/>
            <a:ext cx="5562599" cy="846000"/>
          </a:xfrm>
          <a:ln>
            <a:noFill/>
          </a:ln>
        </p:spPr>
        <p:txBody>
          <a:bodyPr tIns="126000" bIns="9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1"/>
          </p:nvPr>
        </p:nvSpPr>
        <p:spPr>
          <a:xfrm>
            <a:off x="6075363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9" name="Espace réservé pour une image  7"/>
          <p:cNvSpPr>
            <a:spLocks noGrp="1"/>
          </p:cNvSpPr>
          <p:nvPr>
            <p:ph type="pic" sz="quarter" idx="12"/>
          </p:nvPr>
        </p:nvSpPr>
        <p:spPr>
          <a:xfrm>
            <a:off x="7418388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9214420" y="332656"/>
            <a:ext cx="1115574" cy="3139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450850" y="1567061"/>
            <a:ext cx="8245475" cy="997843"/>
          </a:xfrm>
        </p:spPr>
        <p:txBody>
          <a:bodyPr/>
          <a:lstStyle>
            <a:lvl2pPr marL="623888" indent="-266700">
              <a:tabLst>
                <a:tab pos="1616075" algn="l"/>
                <a:tab pos="2330450" algn="l"/>
                <a:tab pos="8077200" algn="r"/>
              </a:tabLst>
              <a:defRPr/>
            </a:lvl2pPr>
            <a:lvl3pPr marL="896938" indent="-176213">
              <a:tabLst>
                <a:tab pos="1082675" algn="l"/>
                <a:tab pos="2149475" algn="l"/>
                <a:tab pos="8077200" algn="r"/>
              </a:tabLst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183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images_grey_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75" y="352423"/>
            <a:ext cx="5562599" cy="846000"/>
          </a:xfrm>
          <a:ln>
            <a:noFill/>
          </a:ln>
        </p:spPr>
        <p:txBody>
          <a:bodyPr tIns="126000" bIns="9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450850" y="1268759"/>
            <a:ext cx="8245475" cy="4891211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1"/>
          </p:nvPr>
        </p:nvSpPr>
        <p:spPr>
          <a:xfrm>
            <a:off x="6075363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9" name="Espace réservé pour une image  7"/>
          <p:cNvSpPr>
            <a:spLocks noGrp="1"/>
          </p:cNvSpPr>
          <p:nvPr>
            <p:ph type="pic" sz="quarter" idx="12"/>
          </p:nvPr>
        </p:nvSpPr>
        <p:spPr>
          <a:xfrm>
            <a:off x="7418388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9214420" y="332656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506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352425"/>
            <a:ext cx="8248650" cy="661308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870" y="1146423"/>
            <a:ext cx="8316000" cy="4586833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/>
            </a:lvl1pPr>
            <a:lvl2pPr marL="714375" indent="-352425">
              <a:lnSpc>
                <a:spcPct val="100000"/>
              </a:lnSpc>
              <a:spcAft>
                <a:spcPts val="0"/>
              </a:spcAft>
              <a:buClr>
                <a:srgbClr val="002060"/>
              </a:buClr>
              <a:buSzPct val="100000"/>
              <a:buFont typeface="Symbol" pitchFamily="18" charset="2"/>
              <a:buChar char="·"/>
              <a:defRPr/>
            </a:lvl2pPr>
            <a:lvl3pPr marL="1076325" indent="-361950">
              <a:lnSpc>
                <a:spcPct val="100000"/>
              </a:lnSpc>
              <a:spcAft>
                <a:spcPts val="0"/>
              </a:spcAft>
              <a:buClr>
                <a:srgbClr val="002060"/>
              </a:buClr>
              <a:buSzPct val="100000"/>
              <a:buFont typeface="Arial" pitchFamily="34" charset="0"/>
              <a:buChar char="–"/>
              <a:tabLst>
                <a:tab pos="2149475" algn="l"/>
                <a:tab pos="8077200" algn="r"/>
              </a:tabLst>
              <a:defRPr/>
            </a:lvl3pPr>
            <a:lvl4pPr>
              <a:buClr>
                <a:srgbClr val="002060"/>
              </a:buClr>
              <a:buNone/>
              <a:defRPr/>
            </a:lvl4pPr>
            <a:lvl5pPr>
              <a:buClr>
                <a:srgbClr val="00206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Rectangle 9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altLang="fr-FR">
                <a:solidFill>
                  <a:srgbClr val="000000"/>
                </a:solidFill>
              </a:rPr>
              <a:t>page </a:t>
            </a:r>
            <a:fld id="{226D3E27-D8CD-4498-91EF-64254C7E8785}" type="slidenum">
              <a:rPr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94101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altLang="fr-FR">
                <a:solidFill>
                  <a:srgbClr val="000000"/>
                </a:solidFill>
              </a:rPr>
              <a:t>page </a:t>
            </a:r>
            <a:fld id="{9C9E418C-54B4-4319-9159-44A7F5A2F5BC}" type="slidenum">
              <a:rPr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61394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5" name="Picture 103" descr="Cartou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638" y="1547813"/>
            <a:ext cx="6342062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104"/>
          <p:cNvSpPr>
            <a:spLocks/>
          </p:cNvSpPr>
          <p:nvPr/>
        </p:nvSpPr>
        <p:spPr bwMode="auto">
          <a:xfrm>
            <a:off x="615950" y="1644650"/>
            <a:ext cx="5895975" cy="3560763"/>
          </a:xfrm>
          <a:custGeom>
            <a:avLst/>
            <a:gdLst>
              <a:gd name="T0" fmla="*/ 2147483647 w 5282"/>
              <a:gd name="T1" fmla="*/ 2147483647 h 3192"/>
              <a:gd name="T2" fmla="*/ 2147483647 w 5282"/>
              <a:gd name="T3" fmla="*/ 2147483647 h 3192"/>
              <a:gd name="T4" fmla="*/ 0 w 5282"/>
              <a:gd name="T5" fmla="*/ 2147483647 h 3192"/>
              <a:gd name="T6" fmla="*/ 2147483647 w 5282"/>
              <a:gd name="T7" fmla="*/ 0 h 3192"/>
              <a:gd name="T8" fmla="*/ 2147483647 w 5282"/>
              <a:gd name="T9" fmla="*/ 2147483647 h 3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82" h="3192">
                <a:moveTo>
                  <a:pt x="5282" y="2203"/>
                </a:moveTo>
                <a:lnTo>
                  <a:pt x="450" y="3192"/>
                </a:lnTo>
                <a:lnTo>
                  <a:pt x="0" y="988"/>
                </a:lnTo>
                <a:lnTo>
                  <a:pt x="4832" y="0"/>
                </a:lnTo>
                <a:lnTo>
                  <a:pt x="5282" y="220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" name="Group 120"/>
          <p:cNvGrpSpPr>
            <a:grpSpLocks/>
          </p:cNvGrpSpPr>
          <p:nvPr/>
        </p:nvGrpSpPr>
        <p:grpSpPr bwMode="auto">
          <a:xfrm>
            <a:off x="0" y="-6350"/>
            <a:ext cx="1335088" cy="6864350"/>
            <a:chOff x="0" y="-4"/>
            <a:chExt cx="841" cy="4324"/>
          </a:xfrm>
        </p:grpSpPr>
        <p:grpSp>
          <p:nvGrpSpPr>
            <p:cNvPr id="3" name="Group 117"/>
            <p:cNvGrpSpPr>
              <a:grpSpLocks/>
            </p:cNvGrpSpPr>
            <p:nvPr/>
          </p:nvGrpSpPr>
          <p:grpSpPr bwMode="auto">
            <a:xfrm>
              <a:off x="136" y="0"/>
              <a:ext cx="705" cy="4320"/>
              <a:chOff x="136" y="0"/>
              <a:chExt cx="705" cy="4320"/>
            </a:xfrm>
          </p:grpSpPr>
          <p:pic>
            <p:nvPicPr>
              <p:cNvPr id="15" name="Picture 107" descr="RubanOmbre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4711"/>
              <a:stretch>
                <a:fillRect/>
              </a:stretch>
            </p:blipFill>
            <p:spPr bwMode="auto">
              <a:xfrm>
                <a:off x="288" y="0"/>
                <a:ext cx="553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Freeform 108"/>
              <p:cNvSpPr>
                <a:spLocks/>
              </p:cNvSpPr>
              <p:nvPr/>
            </p:nvSpPr>
            <p:spPr bwMode="auto">
              <a:xfrm>
                <a:off x="136" y="0"/>
                <a:ext cx="607" cy="4320"/>
              </a:xfrm>
              <a:custGeom>
                <a:avLst/>
                <a:gdLst>
                  <a:gd name="T0" fmla="*/ 1 w 864"/>
                  <a:gd name="T1" fmla="*/ 1 h 6148"/>
                  <a:gd name="T2" fmla="*/ 1 w 864"/>
                  <a:gd name="T3" fmla="*/ 1 h 6148"/>
                  <a:gd name="T4" fmla="*/ 0 w 864"/>
                  <a:gd name="T5" fmla="*/ 0 h 6148"/>
                  <a:gd name="T6" fmla="*/ 1 w 864"/>
                  <a:gd name="T7" fmla="*/ 0 h 6148"/>
                  <a:gd name="T8" fmla="*/ 1 w 864"/>
                  <a:gd name="T9" fmla="*/ 1 h 6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4" h="6148">
                    <a:moveTo>
                      <a:pt x="864" y="6148"/>
                    </a:moveTo>
                    <a:lnTo>
                      <a:pt x="604" y="6148"/>
                    </a:lnTo>
                    <a:lnTo>
                      <a:pt x="0" y="0"/>
                    </a:lnTo>
                    <a:lnTo>
                      <a:pt x="260" y="0"/>
                    </a:lnTo>
                    <a:lnTo>
                      <a:pt x="864" y="61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" name="Group 118"/>
            <p:cNvGrpSpPr>
              <a:grpSpLocks/>
            </p:cNvGrpSpPr>
            <p:nvPr/>
          </p:nvGrpSpPr>
          <p:grpSpPr bwMode="auto">
            <a:xfrm>
              <a:off x="314" y="0"/>
              <a:ext cx="393" cy="4320"/>
              <a:chOff x="314" y="0"/>
              <a:chExt cx="393" cy="4320"/>
            </a:xfrm>
          </p:grpSpPr>
          <p:pic>
            <p:nvPicPr>
              <p:cNvPr id="13" name="Picture 110" descr="RubanOmbre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51773" r="16431"/>
              <a:stretch>
                <a:fillRect/>
              </a:stretch>
            </p:blipFill>
            <p:spPr bwMode="auto">
              <a:xfrm>
                <a:off x="438" y="0"/>
                <a:ext cx="269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Freeform 111"/>
              <p:cNvSpPr>
                <a:spLocks/>
              </p:cNvSpPr>
              <p:nvPr/>
            </p:nvSpPr>
            <p:spPr bwMode="auto">
              <a:xfrm>
                <a:off x="314" y="0"/>
                <a:ext cx="285" cy="4320"/>
              </a:xfrm>
              <a:custGeom>
                <a:avLst/>
                <a:gdLst>
                  <a:gd name="T0" fmla="*/ 1 w 406"/>
                  <a:gd name="T1" fmla="*/ 1 h 6148"/>
                  <a:gd name="T2" fmla="*/ 0 w 406"/>
                  <a:gd name="T3" fmla="*/ 1 h 6148"/>
                  <a:gd name="T4" fmla="*/ 1 w 406"/>
                  <a:gd name="T5" fmla="*/ 0 h 6148"/>
                  <a:gd name="T6" fmla="*/ 1 w 406"/>
                  <a:gd name="T7" fmla="*/ 0 h 6148"/>
                  <a:gd name="T8" fmla="*/ 1 w 406"/>
                  <a:gd name="T9" fmla="*/ 1 h 6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6" h="6148">
                    <a:moveTo>
                      <a:pt x="258" y="6148"/>
                    </a:moveTo>
                    <a:lnTo>
                      <a:pt x="0" y="6148"/>
                    </a:lnTo>
                    <a:lnTo>
                      <a:pt x="148" y="0"/>
                    </a:lnTo>
                    <a:lnTo>
                      <a:pt x="406" y="0"/>
                    </a:lnTo>
                    <a:lnTo>
                      <a:pt x="258" y="614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" name="Group 119"/>
            <p:cNvGrpSpPr>
              <a:grpSpLocks/>
            </p:cNvGrpSpPr>
            <p:nvPr/>
          </p:nvGrpSpPr>
          <p:grpSpPr bwMode="auto">
            <a:xfrm>
              <a:off x="0" y="-4"/>
              <a:ext cx="379" cy="4324"/>
              <a:chOff x="0" y="-4"/>
              <a:chExt cx="379" cy="4324"/>
            </a:xfrm>
          </p:grpSpPr>
          <p:pic>
            <p:nvPicPr>
              <p:cNvPr id="11" name="Picture 113" descr="RubanOmbre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5602" r="55202"/>
              <a:stretch>
                <a:fillRect/>
              </a:stretch>
            </p:blipFill>
            <p:spPr bwMode="auto">
              <a:xfrm>
                <a:off x="132" y="0"/>
                <a:ext cx="247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Freeform 114"/>
              <p:cNvSpPr>
                <a:spLocks/>
              </p:cNvSpPr>
              <p:nvPr/>
            </p:nvSpPr>
            <p:spPr bwMode="auto">
              <a:xfrm>
                <a:off x="0" y="-4"/>
                <a:ext cx="296" cy="4324"/>
              </a:xfrm>
              <a:custGeom>
                <a:avLst/>
                <a:gdLst>
                  <a:gd name="T0" fmla="*/ 296 w 296"/>
                  <a:gd name="T1" fmla="*/ 4324 h 4324"/>
                  <a:gd name="T2" fmla="*/ 109 w 296"/>
                  <a:gd name="T3" fmla="*/ 4324 h 4324"/>
                  <a:gd name="T4" fmla="*/ 4 w 296"/>
                  <a:gd name="T5" fmla="*/ 1109 h 4324"/>
                  <a:gd name="T6" fmla="*/ 0 w 296"/>
                  <a:gd name="T7" fmla="*/ 4 h 4324"/>
                  <a:gd name="T8" fmla="*/ 154 w 296"/>
                  <a:gd name="T9" fmla="*/ 0 h 4324"/>
                  <a:gd name="T10" fmla="*/ 296 w 296"/>
                  <a:gd name="T11" fmla="*/ 4324 h 43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6" h="4324">
                    <a:moveTo>
                      <a:pt x="296" y="4324"/>
                    </a:moveTo>
                    <a:lnTo>
                      <a:pt x="109" y="4324"/>
                    </a:lnTo>
                    <a:lnTo>
                      <a:pt x="4" y="1109"/>
                    </a:lnTo>
                    <a:lnTo>
                      <a:pt x="0" y="4"/>
                    </a:lnTo>
                    <a:lnTo>
                      <a:pt x="154" y="0"/>
                    </a:lnTo>
                    <a:lnTo>
                      <a:pt x="296" y="432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7" name="Freeform 78"/>
          <p:cNvSpPr>
            <a:spLocks noEditPoints="1"/>
          </p:cNvSpPr>
          <p:nvPr/>
        </p:nvSpPr>
        <p:spPr bwMode="black">
          <a:xfrm>
            <a:off x="8056563" y="6119813"/>
            <a:ext cx="569912" cy="500062"/>
          </a:xfrm>
          <a:custGeom>
            <a:avLst/>
            <a:gdLst>
              <a:gd name="T0" fmla="*/ 2147483647 w 255"/>
              <a:gd name="T1" fmla="*/ 2147483647 h 224"/>
              <a:gd name="T2" fmla="*/ 2147483647 w 255"/>
              <a:gd name="T3" fmla="*/ 2147483647 h 224"/>
              <a:gd name="T4" fmla="*/ 2147483647 w 255"/>
              <a:gd name="T5" fmla="*/ 2147483647 h 224"/>
              <a:gd name="T6" fmla="*/ 2147483647 w 255"/>
              <a:gd name="T7" fmla="*/ 2147483647 h 224"/>
              <a:gd name="T8" fmla="*/ 2147483647 w 255"/>
              <a:gd name="T9" fmla="*/ 2147483647 h 224"/>
              <a:gd name="T10" fmla="*/ 2147483647 w 255"/>
              <a:gd name="T11" fmla="*/ 2147483647 h 224"/>
              <a:gd name="T12" fmla="*/ 2147483647 w 255"/>
              <a:gd name="T13" fmla="*/ 2147483647 h 224"/>
              <a:gd name="T14" fmla="*/ 2147483647 w 255"/>
              <a:gd name="T15" fmla="*/ 2147483647 h 224"/>
              <a:gd name="T16" fmla="*/ 2147483647 w 255"/>
              <a:gd name="T17" fmla="*/ 2147483647 h 224"/>
              <a:gd name="T18" fmla="*/ 2147483647 w 255"/>
              <a:gd name="T19" fmla="*/ 2147483647 h 224"/>
              <a:gd name="T20" fmla="*/ 2147483647 w 255"/>
              <a:gd name="T21" fmla="*/ 2147483647 h 224"/>
              <a:gd name="T22" fmla="*/ 2147483647 w 255"/>
              <a:gd name="T23" fmla="*/ 2147483647 h 224"/>
              <a:gd name="T24" fmla="*/ 2147483647 w 255"/>
              <a:gd name="T25" fmla="*/ 2147483647 h 224"/>
              <a:gd name="T26" fmla="*/ 2147483647 w 255"/>
              <a:gd name="T27" fmla="*/ 2147483647 h 224"/>
              <a:gd name="T28" fmla="*/ 2147483647 w 255"/>
              <a:gd name="T29" fmla="*/ 2147483647 h 224"/>
              <a:gd name="T30" fmla="*/ 2147483647 w 255"/>
              <a:gd name="T31" fmla="*/ 2147483647 h 224"/>
              <a:gd name="T32" fmla="*/ 2147483647 w 255"/>
              <a:gd name="T33" fmla="*/ 2147483647 h 224"/>
              <a:gd name="T34" fmla="*/ 2147483647 w 255"/>
              <a:gd name="T35" fmla="*/ 2147483647 h 224"/>
              <a:gd name="T36" fmla="*/ 2147483647 w 255"/>
              <a:gd name="T37" fmla="*/ 2147483647 h 224"/>
              <a:gd name="T38" fmla="*/ 2147483647 w 255"/>
              <a:gd name="T39" fmla="*/ 0 h 224"/>
              <a:gd name="T40" fmla="*/ 2147483647 w 255"/>
              <a:gd name="T41" fmla="*/ 2147483647 h 224"/>
              <a:gd name="T42" fmla="*/ 2147483647 w 255"/>
              <a:gd name="T43" fmla="*/ 2147483647 h 224"/>
              <a:gd name="T44" fmla="*/ 2147483647 w 255"/>
              <a:gd name="T45" fmla="*/ 2147483647 h 224"/>
              <a:gd name="T46" fmla="*/ 2147483647 w 255"/>
              <a:gd name="T47" fmla="*/ 2147483647 h 224"/>
              <a:gd name="T48" fmla="*/ 2147483647 w 255"/>
              <a:gd name="T49" fmla="*/ 2147483647 h 224"/>
              <a:gd name="T50" fmla="*/ 2147483647 w 255"/>
              <a:gd name="T51" fmla="*/ 2147483647 h 224"/>
              <a:gd name="T52" fmla="*/ 2147483647 w 255"/>
              <a:gd name="T53" fmla="*/ 2147483647 h 224"/>
              <a:gd name="T54" fmla="*/ 2147483647 w 255"/>
              <a:gd name="T55" fmla="*/ 0 h 224"/>
              <a:gd name="T56" fmla="*/ 2147483647 w 255"/>
              <a:gd name="T57" fmla="*/ 2147483647 h 224"/>
              <a:gd name="T58" fmla="*/ 2147483647 w 255"/>
              <a:gd name="T59" fmla="*/ 2147483647 h 224"/>
              <a:gd name="T60" fmla="*/ 2147483647 w 255"/>
              <a:gd name="T61" fmla="*/ 2147483647 h 224"/>
              <a:gd name="T62" fmla="*/ 2147483647 w 255"/>
              <a:gd name="T63" fmla="*/ 2147483647 h 224"/>
              <a:gd name="T64" fmla="*/ 2147483647 w 255"/>
              <a:gd name="T65" fmla="*/ 2147483647 h 224"/>
              <a:gd name="T66" fmla="*/ 2147483647 w 255"/>
              <a:gd name="T67" fmla="*/ 2147483647 h 224"/>
              <a:gd name="T68" fmla="*/ 2147483647 w 255"/>
              <a:gd name="T69" fmla="*/ 2147483647 h 224"/>
              <a:gd name="T70" fmla="*/ 2147483647 w 255"/>
              <a:gd name="T71" fmla="*/ 2147483647 h 224"/>
              <a:gd name="T72" fmla="*/ 2147483647 w 255"/>
              <a:gd name="T73" fmla="*/ 2147483647 h 224"/>
              <a:gd name="T74" fmla="*/ 2147483647 w 255"/>
              <a:gd name="T75" fmla="*/ 2147483647 h 224"/>
              <a:gd name="T76" fmla="*/ 2147483647 w 255"/>
              <a:gd name="T77" fmla="*/ 2147483647 h 224"/>
              <a:gd name="T78" fmla="*/ 2147483647 w 255"/>
              <a:gd name="T79" fmla="*/ 2147483647 h 224"/>
              <a:gd name="T80" fmla="*/ 2147483647 w 255"/>
              <a:gd name="T81" fmla="*/ 2147483647 h 224"/>
              <a:gd name="T82" fmla="*/ 2147483647 w 255"/>
              <a:gd name="T83" fmla="*/ 2147483647 h 224"/>
              <a:gd name="T84" fmla="*/ 2147483647 w 255"/>
              <a:gd name="T85" fmla="*/ 2147483647 h 224"/>
              <a:gd name="T86" fmla="*/ 2147483647 w 255"/>
              <a:gd name="T87" fmla="*/ 2147483647 h 224"/>
              <a:gd name="T88" fmla="*/ 2147483647 w 255"/>
              <a:gd name="T89" fmla="*/ 2147483647 h 224"/>
              <a:gd name="T90" fmla="*/ 2147483647 w 255"/>
              <a:gd name="T91" fmla="*/ 2147483647 h 224"/>
              <a:gd name="T92" fmla="*/ 2147483647 w 255"/>
              <a:gd name="T93" fmla="*/ 2147483647 h 224"/>
              <a:gd name="T94" fmla="*/ 2147483647 w 255"/>
              <a:gd name="T95" fmla="*/ 2147483647 h 224"/>
              <a:gd name="T96" fmla="*/ 2147483647 w 255"/>
              <a:gd name="T97" fmla="*/ 2147483647 h 224"/>
              <a:gd name="T98" fmla="*/ 2147483647 w 255"/>
              <a:gd name="T99" fmla="*/ 2147483647 h 224"/>
              <a:gd name="T100" fmla="*/ 2147483647 w 255"/>
              <a:gd name="T101" fmla="*/ 2147483647 h 224"/>
              <a:gd name="T102" fmla="*/ 2147483647 w 255"/>
              <a:gd name="T103" fmla="*/ 2147483647 h 224"/>
              <a:gd name="T104" fmla="*/ 2147483647 w 255"/>
              <a:gd name="T105" fmla="*/ 2147483647 h 224"/>
              <a:gd name="T106" fmla="*/ 2147483647 w 255"/>
              <a:gd name="T107" fmla="*/ 2147483647 h 224"/>
              <a:gd name="T108" fmla="*/ 2147483647 w 255"/>
              <a:gd name="T109" fmla="*/ 0 h 224"/>
              <a:gd name="T110" fmla="*/ 2147483647 w 255"/>
              <a:gd name="T111" fmla="*/ 2147483647 h 224"/>
              <a:gd name="T112" fmla="*/ 2147483647 w 255"/>
              <a:gd name="T113" fmla="*/ 2147483647 h 224"/>
              <a:gd name="T114" fmla="*/ 2147483647 w 255"/>
              <a:gd name="T115" fmla="*/ 2147483647 h 224"/>
              <a:gd name="T116" fmla="*/ 2147483647 w 255"/>
              <a:gd name="T117" fmla="*/ 2147483647 h 224"/>
              <a:gd name="T118" fmla="*/ 2147483647 w 255"/>
              <a:gd name="T119" fmla="*/ 2147483647 h 22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55" h="224">
                <a:moveTo>
                  <a:pt x="115" y="24"/>
                </a:moveTo>
                <a:cubicBezTo>
                  <a:pt x="120" y="24"/>
                  <a:pt x="120" y="24"/>
                  <a:pt x="120" y="24"/>
                </a:cubicBezTo>
                <a:cubicBezTo>
                  <a:pt x="120" y="23"/>
                  <a:pt x="120" y="21"/>
                  <a:pt x="120" y="19"/>
                </a:cubicBezTo>
                <a:cubicBezTo>
                  <a:pt x="120" y="12"/>
                  <a:pt x="120" y="12"/>
                  <a:pt x="120" y="12"/>
                </a:cubicBezTo>
                <a:cubicBezTo>
                  <a:pt x="131" y="12"/>
                  <a:pt x="131" y="12"/>
                  <a:pt x="131" y="12"/>
                </a:cubicBezTo>
                <a:cubicBezTo>
                  <a:pt x="131" y="19"/>
                  <a:pt x="131" y="19"/>
                  <a:pt x="131" y="19"/>
                </a:cubicBezTo>
                <a:cubicBezTo>
                  <a:pt x="131" y="21"/>
                  <a:pt x="130" y="23"/>
                  <a:pt x="130" y="24"/>
                </a:cubicBezTo>
                <a:cubicBezTo>
                  <a:pt x="135" y="24"/>
                  <a:pt x="135" y="24"/>
                  <a:pt x="135" y="24"/>
                </a:cubicBezTo>
                <a:cubicBezTo>
                  <a:pt x="134" y="23"/>
                  <a:pt x="134" y="21"/>
                  <a:pt x="134" y="19"/>
                </a:cubicBezTo>
                <a:cubicBezTo>
                  <a:pt x="134" y="5"/>
                  <a:pt x="134" y="5"/>
                  <a:pt x="134" y="5"/>
                </a:cubicBezTo>
                <a:cubicBezTo>
                  <a:pt x="134" y="4"/>
                  <a:pt x="134" y="2"/>
                  <a:pt x="135" y="1"/>
                </a:cubicBezTo>
                <a:cubicBezTo>
                  <a:pt x="130" y="1"/>
                  <a:pt x="130" y="1"/>
                  <a:pt x="130" y="1"/>
                </a:cubicBezTo>
                <a:cubicBezTo>
                  <a:pt x="130" y="2"/>
                  <a:pt x="131" y="4"/>
                  <a:pt x="131" y="5"/>
                </a:cubicBezTo>
                <a:cubicBezTo>
                  <a:pt x="131" y="11"/>
                  <a:pt x="131" y="11"/>
                  <a:pt x="131" y="11"/>
                </a:cubicBezTo>
                <a:cubicBezTo>
                  <a:pt x="120" y="11"/>
                  <a:pt x="120" y="11"/>
                  <a:pt x="120" y="11"/>
                </a:cubicBezTo>
                <a:cubicBezTo>
                  <a:pt x="120" y="5"/>
                  <a:pt x="120" y="5"/>
                  <a:pt x="120" y="5"/>
                </a:cubicBezTo>
                <a:cubicBezTo>
                  <a:pt x="120" y="4"/>
                  <a:pt x="120" y="2"/>
                  <a:pt x="120" y="1"/>
                </a:cubicBezTo>
                <a:cubicBezTo>
                  <a:pt x="115" y="1"/>
                  <a:pt x="115" y="1"/>
                  <a:pt x="115" y="1"/>
                </a:cubicBezTo>
                <a:cubicBezTo>
                  <a:pt x="116" y="2"/>
                  <a:pt x="116" y="4"/>
                  <a:pt x="116" y="5"/>
                </a:cubicBezTo>
                <a:cubicBezTo>
                  <a:pt x="116" y="19"/>
                  <a:pt x="116" y="19"/>
                  <a:pt x="116" y="19"/>
                </a:cubicBezTo>
                <a:cubicBezTo>
                  <a:pt x="116" y="21"/>
                  <a:pt x="116" y="23"/>
                  <a:pt x="115" y="24"/>
                </a:cubicBezTo>
                <a:close/>
                <a:moveTo>
                  <a:pt x="140" y="18"/>
                </a:moveTo>
                <a:cubicBezTo>
                  <a:pt x="140" y="23"/>
                  <a:pt x="143" y="25"/>
                  <a:pt x="147" y="25"/>
                </a:cubicBezTo>
                <a:cubicBezTo>
                  <a:pt x="151" y="25"/>
                  <a:pt x="153" y="23"/>
                  <a:pt x="154" y="22"/>
                </a:cubicBezTo>
                <a:cubicBezTo>
                  <a:pt x="155" y="22"/>
                  <a:pt x="155" y="22"/>
                  <a:pt x="155" y="22"/>
                </a:cubicBezTo>
                <a:cubicBezTo>
                  <a:pt x="155" y="22"/>
                  <a:pt x="155" y="22"/>
                  <a:pt x="155" y="22"/>
                </a:cubicBezTo>
                <a:cubicBezTo>
                  <a:pt x="155" y="24"/>
                  <a:pt x="155" y="24"/>
                  <a:pt x="155" y="24"/>
                </a:cubicBezTo>
                <a:cubicBezTo>
                  <a:pt x="159" y="24"/>
                  <a:pt x="159" y="24"/>
                  <a:pt x="159" y="24"/>
                </a:cubicBezTo>
                <a:cubicBezTo>
                  <a:pt x="158" y="23"/>
                  <a:pt x="158" y="21"/>
                  <a:pt x="158" y="19"/>
                </a:cubicBezTo>
                <a:cubicBezTo>
                  <a:pt x="158" y="5"/>
                  <a:pt x="158" y="5"/>
                  <a:pt x="158" y="5"/>
                </a:cubicBezTo>
                <a:cubicBezTo>
                  <a:pt x="158" y="4"/>
                  <a:pt x="158" y="2"/>
                  <a:pt x="159" y="1"/>
                </a:cubicBezTo>
                <a:cubicBezTo>
                  <a:pt x="154" y="1"/>
                  <a:pt x="154" y="1"/>
                  <a:pt x="154" y="1"/>
                </a:cubicBezTo>
                <a:cubicBezTo>
                  <a:pt x="155" y="2"/>
                  <a:pt x="155" y="4"/>
                  <a:pt x="155" y="5"/>
                </a:cubicBezTo>
                <a:cubicBezTo>
                  <a:pt x="155" y="11"/>
                  <a:pt x="155" y="11"/>
                  <a:pt x="155" y="11"/>
                </a:cubicBezTo>
                <a:cubicBezTo>
                  <a:pt x="155" y="13"/>
                  <a:pt x="155" y="14"/>
                  <a:pt x="155" y="15"/>
                </a:cubicBezTo>
                <a:cubicBezTo>
                  <a:pt x="155" y="20"/>
                  <a:pt x="153" y="23"/>
                  <a:pt x="149" y="23"/>
                </a:cubicBezTo>
                <a:cubicBezTo>
                  <a:pt x="145" y="23"/>
                  <a:pt x="143" y="20"/>
                  <a:pt x="143" y="16"/>
                </a:cubicBezTo>
                <a:cubicBezTo>
                  <a:pt x="143" y="5"/>
                  <a:pt x="143" y="5"/>
                  <a:pt x="143" y="5"/>
                </a:cubicBezTo>
                <a:cubicBezTo>
                  <a:pt x="143" y="4"/>
                  <a:pt x="143" y="2"/>
                  <a:pt x="144" y="1"/>
                </a:cubicBezTo>
                <a:cubicBezTo>
                  <a:pt x="139" y="1"/>
                  <a:pt x="139" y="1"/>
                  <a:pt x="139" y="1"/>
                </a:cubicBezTo>
                <a:cubicBezTo>
                  <a:pt x="140" y="2"/>
                  <a:pt x="140" y="4"/>
                  <a:pt x="140" y="5"/>
                </a:cubicBezTo>
                <a:lnTo>
                  <a:pt x="140" y="18"/>
                </a:lnTo>
                <a:close/>
                <a:moveTo>
                  <a:pt x="164" y="24"/>
                </a:moveTo>
                <a:cubicBezTo>
                  <a:pt x="168" y="24"/>
                  <a:pt x="168" y="24"/>
                  <a:pt x="168" y="24"/>
                </a:cubicBezTo>
                <a:cubicBezTo>
                  <a:pt x="167" y="21"/>
                  <a:pt x="167" y="18"/>
                  <a:pt x="167" y="15"/>
                </a:cubicBezTo>
                <a:cubicBezTo>
                  <a:pt x="167" y="5"/>
                  <a:pt x="167" y="5"/>
                  <a:pt x="167" y="5"/>
                </a:cubicBezTo>
                <a:cubicBezTo>
                  <a:pt x="167" y="5"/>
                  <a:pt x="167" y="5"/>
                  <a:pt x="167" y="5"/>
                </a:cubicBezTo>
                <a:cubicBezTo>
                  <a:pt x="167" y="5"/>
                  <a:pt x="168" y="5"/>
                  <a:pt x="168" y="5"/>
                </a:cubicBezTo>
                <a:cubicBezTo>
                  <a:pt x="181" y="24"/>
                  <a:pt x="181" y="24"/>
                  <a:pt x="181" y="24"/>
                </a:cubicBezTo>
                <a:cubicBezTo>
                  <a:pt x="184" y="24"/>
                  <a:pt x="184" y="24"/>
                  <a:pt x="184" y="24"/>
                </a:cubicBezTo>
                <a:cubicBezTo>
                  <a:pt x="184" y="23"/>
                  <a:pt x="184" y="22"/>
                  <a:pt x="184" y="21"/>
                </a:cubicBezTo>
                <a:cubicBezTo>
                  <a:pt x="184" y="6"/>
                  <a:pt x="184" y="6"/>
                  <a:pt x="184" y="6"/>
                </a:cubicBezTo>
                <a:cubicBezTo>
                  <a:pt x="184" y="4"/>
                  <a:pt x="184" y="2"/>
                  <a:pt x="185" y="1"/>
                </a:cubicBezTo>
                <a:cubicBezTo>
                  <a:pt x="181" y="1"/>
                  <a:pt x="181" y="1"/>
                  <a:pt x="181" y="1"/>
                </a:cubicBezTo>
                <a:cubicBezTo>
                  <a:pt x="182" y="2"/>
                  <a:pt x="182" y="3"/>
                  <a:pt x="182" y="5"/>
                </a:cubicBezTo>
                <a:cubicBezTo>
                  <a:pt x="182" y="18"/>
                  <a:pt x="182" y="18"/>
                  <a:pt x="182" y="18"/>
                </a:cubicBezTo>
                <a:cubicBezTo>
                  <a:pt x="182" y="19"/>
                  <a:pt x="182" y="19"/>
                  <a:pt x="182" y="19"/>
                </a:cubicBezTo>
                <a:cubicBezTo>
                  <a:pt x="181" y="19"/>
                  <a:pt x="181" y="19"/>
                  <a:pt x="181" y="18"/>
                </a:cubicBezTo>
                <a:cubicBezTo>
                  <a:pt x="174" y="8"/>
                  <a:pt x="174" y="8"/>
                  <a:pt x="174" y="8"/>
                </a:cubicBezTo>
                <a:cubicBezTo>
                  <a:pt x="172" y="6"/>
                  <a:pt x="170" y="2"/>
                  <a:pt x="169" y="1"/>
                </a:cubicBezTo>
                <a:cubicBezTo>
                  <a:pt x="169" y="1"/>
                  <a:pt x="168" y="1"/>
                  <a:pt x="168" y="1"/>
                </a:cubicBezTo>
                <a:cubicBezTo>
                  <a:pt x="164" y="1"/>
                  <a:pt x="164" y="1"/>
                  <a:pt x="164" y="1"/>
                </a:cubicBezTo>
                <a:cubicBezTo>
                  <a:pt x="165" y="2"/>
                  <a:pt x="165" y="4"/>
                  <a:pt x="165" y="6"/>
                </a:cubicBezTo>
                <a:cubicBezTo>
                  <a:pt x="165" y="13"/>
                  <a:pt x="165" y="13"/>
                  <a:pt x="165" y="13"/>
                </a:cubicBezTo>
                <a:cubicBezTo>
                  <a:pt x="165" y="17"/>
                  <a:pt x="165" y="21"/>
                  <a:pt x="164" y="24"/>
                </a:cubicBezTo>
                <a:close/>
                <a:moveTo>
                  <a:pt x="202" y="25"/>
                </a:moveTo>
                <a:cubicBezTo>
                  <a:pt x="205" y="25"/>
                  <a:pt x="208" y="24"/>
                  <a:pt x="210" y="24"/>
                </a:cubicBezTo>
                <a:cubicBezTo>
                  <a:pt x="210" y="23"/>
                  <a:pt x="210" y="22"/>
                  <a:pt x="210" y="21"/>
                </a:cubicBezTo>
                <a:cubicBezTo>
                  <a:pt x="210" y="17"/>
                  <a:pt x="210" y="17"/>
                  <a:pt x="210" y="17"/>
                </a:cubicBezTo>
                <a:cubicBezTo>
                  <a:pt x="210" y="16"/>
                  <a:pt x="210" y="14"/>
                  <a:pt x="210" y="12"/>
                </a:cubicBezTo>
                <a:cubicBezTo>
                  <a:pt x="206" y="12"/>
                  <a:pt x="206" y="12"/>
                  <a:pt x="206" y="12"/>
                </a:cubicBezTo>
                <a:cubicBezTo>
                  <a:pt x="206" y="14"/>
                  <a:pt x="206" y="16"/>
                  <a:pt x="206" y="17"/>
                </a:cubicBezTo>
                <a:cubicBezTo>
                  <a:pt x="206" y="19"/>
                  <a:pt x="206" y="19"/>
                  <a:pt x="206" y="19"/>
                </a:cubicBezTo>
                <a:cubicBezTo>
                  <a:pt x="206" y="20"/>
                  <a:pt x="206" y="22"/>
                  <a:pt x="206" y="23"/>
                </a:cubicBezTo>
                <a:cubicBezTo>
                  <a:pt x="205" y="23"/>
                  <a:pt x="204" y="23"/>
                  <a:pt x="203" y="23"/>
                </a:cubicBezTo>
                <a:cubicBezTo>
                  <a:pt x="196" y="23"/>
                  <a:pt x="193" y="19"/>
                  <a:pt x="193" y="12"/>
                </a:cubicBezTo>
                <a:cubicBezTo>
                  <a:pt x="193" y="6"/>
                  <a:pt x="196" y="2"/>
                  <a:pt x="202" y="2"/>
                </a:cubicBezTo>
                <a:cubicBezTo>
                  <a:pt x="205" y="2"/>
                  <a:pt x="207" y="2"/>
                  <a:pt x="209" y="4"/>
                </a:cubicBezTo>
                <a:cubicBezTo>
                  <a:pt x="209" y="0"/>
                  <a:pt x="209" y="0"/>
                  <a:pt x="209" y="0"/>
                </a:cubicBezTo>
                <a:cubicBezTo>
                  <a:pt x="208" y="0"/>
                  <a:pt x="206" y="0"/>
                  <a:pt x="204" y="0"/>
                </a:cubicBezTo>
                <a:cubicBezTo>
                  <a:pt x="196" y="0"/>
                  <a:pt x="189" y="4"/>
                  <a:pt x="189" y="13"/>
                </a:cubicBezTo>
                <a:cubicBezTo>
                  <a:pt x="189" y="21"/>
                  <a:pt x="194" y="25"/>
                  <a:pt x="202" y="25"/>
                </a:cubicBezTo>
                <a:close/>
                <a:moveTo>
                  <a:pt x="215" y="24"/>
                </a:moveTo>
                <a:cubicBezTo>
                  <a:pt x="226" y="24"/>
                  <a:pt x="226" y="24"/>
                  <a:pt x="226" y="24"/>
                </a:cubicBezTo>
                <a:cubicBezTo>
                  <a:pt x="227" y="24"/>
                  <a:pt x="229" y="24"/>
                  <a:pt x="230" y="24"/>
                </a:cubicBezTo>
                <a:cubicBezTo>
                  <a:pt x="230" y="21"/>
                  <a:pt x="230" y="21"/>
                  <a:pt x="230" y="21"/>
                </a:cubicBezTo>
                <a:cubicBezTo>
                  <a:pt x="229" y="22"/>
                  <a:pt x="226" y="23"/>
                  <a:pt x="224" y="23"/>
                </a:cubicBezTo>
                <a:cubicBezTo>
                  <a:pt x="220" y="23"/>
                  <a:pt x="220" y="23"/>
                  <a:pt x="220" y="23"/>
                </a:cubicBezTo>
                <a:cubicBezTo>
                  <a:pt x="220" y="13"/>
                  <a:pt x="220" y="13"/>
                  <a:pt x="220" y="13"/>
                </a:cubicBezTo>
                <a:cubicBezTo>
                  <a:pt x="221" y="13"/>
                  <a:pt x="221" y="13"/>
                  <a:pt x="221" y="13"/>
                </a:cubicBezTo>
                <a:cubicBezTo>
                  <a:pt x="223" y="13"/>
                  <a:pt x="227" y="13"/>
                  <a:pt x="228" y="11"/>
                </a:cubicBezTo>
                <a:cubicBezTo>
                  <a:pt x="226" y="11"/>
                  <a:pt x="223" y="11"/>
                  <a:pt x="220" y="11"/>
                </a:cubicBezTo>
                <a:cubicBezTo>
                  <a:pt x="220" y="2"/>
                  <a:pt x="220" y="2"/>
                  <a:pt x="220" y="2"/>
                </a:cubicBezTo>
                <a:cubicBezTo>
                  <a:pt x="223" y="2"/>
                  <a:pt x="223" y="2"/>
                  <a:pt x="223" y="2"/>
                </a:cubicBezTo>
                <a:cubicBezTo>
                  <a:pt x="225" y="2"/>
                  <a:pt x="227" y="2"/>
                  <a:pt x="229" y="3"/>
                </a:cubicBezTo>
                <a:cubicBezTo>
                  <a:pt x="228" y="1"/>
                  <a:pt x="228" y="1"/>
                  <a:pt x="228" y="1"/>
                </a:cubicBezTo>
                <a:cubicBezTo>
                  <a:pt x="216" y="1"/>
                  <a:pt x="216" y="1"/>
                  <a:pt x="216" y="1"/>
                </a:cubicBezTo>
                <a:cubicBezTo>
                  <a:pt x="216" y="2"/>
                  <a:pt x="216" y="4"/>
                  <a:pt x="216" y="5"/>
                </a:cubicBezTo>
                <a:cubicBezTo>
                  <a:pt x="216" y="19"/>
                  <a:pt x="216" y="19"/>
                  <a:pt x="216" y="19"/>
                </a:cubicBezTo>
                <a:cubicBezTo>
                  <a:pt x="216" y="21"/>
                  <a:pt x="216" y="23"/>
                  <a:pt x="215" y="24"/>
                </a:cubicBezTo>
                <a:close/>
                <a:moveTo>
                  <a:pt x="234" y="24"/>
                </a:moveTo>
                <a:cubicBezTo>
                  <a:pt x="239" y="24"/>
                  <a:pt x="239" y="24"/>
                  <a:pt x="239" y="24"/>
                </a:cubicBezTo>
                <a:cubicBezTo>
                  <a:pt x="239" y="23"/>
                  <a:pt x="239" y="21"/>
                  <a:pt x="239" y="19"/>
                </a:cubicBezTo>
                <a:cubicBezTo>
                  <a:pt x="239" y="13"/>
                  <a:pt x="239" y="13"/>
                  <a:pt x="239" y="13"/>
                </a:cubicBezTo>
                <a:cubicBezTo>
                  <a:pt x="241" y="13"/>
                  <a:pt x="241" y="13"/>
                  <a:pt x="243" y="16"/>
                </a:cubicBezTo>
                <a:cubicBezTo>
                  <a:pt x="247" y="22"/>
                  <a:pt x="247" y="22"/>
                  <a:pt x="247" y="22"/>
                </a:cubicBezTo>
                <a:cubicBezTo>
                  <a:pt x="248" y="23"/>
                  <a:pt x="249" y="24"/>
                  <a:pt x="250" y="24"/>
                </a:cubicBezTo>
                <a:cubicBezTo>
                  <a:pt x="253" y="24"/>
                  <a:pt x="253" y="24"/>
                  <a:pt x="253" y="24"/>
                </a:cubicBezTo>
                <a:cubicBezTo>
                  <a:pt x="252" y="23"/>
                  <a:pt x="251" y="22"/>
                  <a:pt x="250" y="21"/>
                </a:cubicBezTo>
                <a:cubicBezTo>
                  <a:pt x="244" y="12"/>
                  <a:pt x="244" y="12"/>
                  <a:pt x="244" y="12"/>
                </a:cubicBezTo>
                <a:cubicBezTo>
                  <a:pt x="246" y="11"/>
                  <a:pt x="249" y="9"/>
                  <a:pt x="249" y="5"/>
                </a:cubicBezTo>
                <a:cubicBezTo>
                  <a:pt x="249" y="2"/>
                  <a:pt x="247" y="0"/>
                  <a:pt x="243" y="0"/>
                </a:cubicBezTo>
                <a:cubicBezTo>
                  <a:pt x="241" y="0"/>
                  <a:pt x="238" y="1"/>
                  <a:pt x="235" y="1"/>
                </a:cubicBezTo>
                <a:cubicBezTo>
                  <a:pt x="235" y="2"/>
                  <a:pt x="235" y="4"/>
                  <a:pt x="235" y="5"/>
                </a:cubicBezTo>
                <a:cubicBezTo>
                  <a:pt x="235" y="19"/>
                  <a:pt x="235" y="19"/>
                  <a:pt x="235" y="19"/>
                </a:cubicBezTo>
                <a:cubicBezTo>
                  <a:pt x="235" y="21"/>
                  <a:pt x="235" y="22"/>
                  <a:pt x="234" y="24"/>
                </a:cubicBezTo>
                <a:close/>
                <a:moveTo>
                  <a:pt x="239" y="3"/>
                </a:moveTo>
                <a:cubicBezTo>
                  <a:pt x="239" y="3"/>
                  <a:pt x="239" y="2"/>
                  <a:pt x="239" y="2"/>
                </a:cubicBezTo>
                <a:cubicBezTo>
                  <a:pt x="240" y="2"/>
                  <a:pt x="240" y="2"/>
                  <a:pt x="240" y="2"/>
                </a:cubicBezTo>
                <a:cubicBezTo>
                  <a:pt x="244" y="2"/>
                  <a:pt x="246" y="2"/>
                  <a:pt x="246" y="6"/>
                </a:cubicBezTo>
                <a:cubicBezTo>
                  <a:pt x="246" y="9"/>
                  <a:pt x="244" y="11"/>
                  <a:pt x="240" y="11"/>
                </a:cubicBezTo>
                <a:cubicBezTo>
                  <a:pt x="240" y="11"/>
                  <a:pt x="239" y="11"/>
                  <a:pt x="239" y="11"/>
                </a:cubicBezTo>
                <a:lnTo>
                  <a:pt x="239" y="3"/>
                </a:lnTo>
                <a:close/>
                <a:moveTo>
                  <a:pt x="193" y="115"/>
                </a:moveTo>
                <a:cubicBezTo>
                  <a:pt x="193" y="114"/>
                  <a:pt x="194" y="114"/>
                  <a:pt x="194" y="113"/>
                </a:cubicBezTo>
                <a:cubicBezTo>
                  <a:pt x="195" y="113"/>
                  <a:pt x="195" y="112"/>
                  <a:pt x="196" y="112"/>
                </a:cubicBezTo>
                <a:cubicBezTo>
                  <a:pt x="205" y="103"/>
                  <a:pt x="210" y="94"/>
                  <a:pt x="207" y="84"/>
                </a:cubicBezTo>
                <a:cubicBezTo>
                  <a:pt x="205" y="74"/>
                  <a:pt x="198" y="71"/>
                  <a:pt x="190" y="67"/>
                </a:cubicBezTo>
                <a:cubicBezTo>
                  <a:pt x="170" y="60"/>
                  <a:pt x="149" y="68"/>
                  <a:pt x="135" y="86"/>
                </a:cubicBezTo>
                <a:cubicBezTo>
                  <a:pt x="132" y="93"/>
                  <a:pt x="132" y="93"/>
                  <a:pt x="132" y="93"/>
                </a:cubicBezTo>
                <a:cubicBezTo>
                  <a:pt x="127" y="103"/>
                  <a:pt x="122" y="107"/>
                  <a:pt x="116" y="101"/>
                </a:cubicBezTo>
                <a:cubicBezTo>
                  <a:pt x="116" y="183"/>
                  <a:pt x="116" y="183"/>
                  <a:pt x="116" y="183"/>
                </a:cubicBezTo>
                <a:cubicBezTo>
                  <a:pt x="133" y="168"/>
                  <a:pt x="133" y="168"/>
                  <a:pt x="133" y="168"/>
                </a:cubicBezTo>
                <a:cubicBezTo>
                  <a:pt x="159" y="145"/>
                  <a:pt x="177" y="133"/>
                  <a:pt x="193" y="115"/>
                </a:cubicBezTo>
                <a:close/>
                <a:moveTo>
                  <a:pt x="116" y="36"/>
                </a:moveTo>
                <a:cubicBezTo>
                  <a:pt x="116" y="83"/>
                  <a:pt x="116" y="83"/>
                  <a:pt x="116" y="83"/>
                </a:cubicBezTo>
                <a:cubicBezTo>
                  <a:pt x="109" y="74"/>
                  <a:pt x="109" y="74"/>
                  <a:pt x="109" y="74"/>
                </a:cubicBezTo>
                <a:cubicBezTo>
                  <a:pt x="85" y="41"/>
                  <a:pt x="56" y="36"/>
                  <a:pt x="30" y="46"/>
                </a:cubicBezTo>
                <a:cubicBezTo>
                  <a:pt x="17" y="52"/>
                  <a:pt x="10" y="58"/>
                  <a:pt x="5" y="72"/>
                </a:cubicBezTo>
                <a:cubicBezTo>
                  <a:pt x="0" y="90"/>
                  <a:pt x="2" y="104"/>
                  <a:pt x="14" y="120"/>
                </a:cubicBezTo>
                <a:cubicBezTo>
                  <a:pt x="16" y="123"/>
                  <a:pt x="51" y="160"/>
                  <a:pt x="60" y="171"/>
                </a:cubicBezTo>
                <a:cubicBezTo>
                  <a:pt x="70" y="182"/>
                  <a:pt x="83" y="201"/>
                  <a:pt x="86" y="206"/>
                </a:cubicBezTo>
                <a:cubicBezTo>
                  <a:pt x="93" y="216"/>
                  <a:pt x="89" y="220"/>
                  <a:pt x="95" y="222"/>
                </a:cubicBezTo>
                <a:cubicBezTo>
                  <a:pt x="101" y="224"/>
                  <a:pt x="111" y="220"/>
                  <a:pt x="104" y="209"/>
                </a:cubicBezTo>
                <a:cubicBezTo>
                  <a:pt x="78" y="167"/>
                  <a:pt x="45" y="141"/>
                  <a:pt x="25" y="116"/>
                </a:cubicBezTo>
                <a:cubicBezTo>
                  <a:pt x="22" y="112"/>
                  <a:pt x="21" y="109"/>
                  <a:pt x="21" y="109"/>
                </a:cubicBezTo>
                <a:cubicBezTo>
                  <a:pt x="15" y="96"/>
                  <a:pt x="13" y="90"/>
                  <a:pt x="17" y="78"/>
                </a:cubicBezTo>
                <a:cubicBezTo>
                  <a:pt x="21" y="67"/>
                  <a:pt x="29" y="60"/>
                  <a:pt x="36" y="57"/>
                </a:cubicBezTo>
                <a:cubicBezTo>
                  <a:pt x="59" y="48"/>
                  <a:pt x="82" y="57"/>
                  <a:pt x="99" y="80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2" y="97"/>
                  <a:pt x="112" y="97"/>
                  <a:pt x="113" y="97"/>
                </a:cubicBezTo>
                <a:cubicBezTo>
                  <a:pt x="110" y="93"/>
                  <a:pt x="112" y="86"/>
                  <a:pt x="116" y="83"/>
                </a:cubicBezTo>
                <a:cubicBezTo>
                  <a:pt x="116" y="83"/>
                  <a:pt x="116" y="83"/>
                  <a:pt x="116" y="83"/>
                </a:cubicBezTo>
                <a:cubicBezTo>
                  <a:pt x="117" y="83"/>
                  <a:pt x="117" y="83"/>
                  <a:pt x="118" y="82"/>
                </a:cubicBezTo>
                <a:cubicBezTo>
                  <a:pt x="124" y="81"/>
                  <a:pt x="124" y="81"/>
                  <a:pt x="124" y="81"/>
                </a:cubicBezTo>
                <a:cubicBezTo>
                  <a:pt x="145" y="54"/>
                  <a:pt x="171" y="50"/>
                  <a:pt x="195" y="57"/>
                </a:cubicBezTo>
                <a:cubicBezTo>
                  <a:pt x="203" y="61"/>
                  <a:pt x="209" y="65"/>
                  <a:pt x="213" y="71"/>
                </a:cubicBezTo>
                <a:cubicBezTo>
                  <a:pt x="236" y="65"/>
                  <a:pt x="245" y="71"/>
                  <a:pt x="244" y="84"/>
                </a:cubicBezTo>
                <a:cubicBezTo>
                  <a:pt x="241" y="91"/>
                  <a:pt x="240" y="95"/>
                  <a:pt x="236" y="100"/>
                </a:cubicBezTo>
                <a:cubicBezTo>
                  <a:pt x="235" y="101"/>
                  <a:pt x="234" y="102"/>
                  <a:pt x="234" y="102"/>
                </a:cubicBezTo>
                <a:cubicBezTo>
                  <a:pt x="234" y="103"/>
                  <a:pt x="234" y="103"/>
                  <a:pt x="234" y="103"/>
                </a:cubicBezTo>
                <a:cubicBezTo>
                  <a:pt x="233" y="105"/>
                  <a:pt x="233" y="103"/>
                  <a:pt x="235" y="109"/>
                </a:cubicBezTo>
                <a:cubicBezTo>
                  <a:pt x="237" y="118"/>
                  <a:pt x="223" y="120"/>
                  <a:pt x="222" y="110"/>
                </a:cubicBezTo>
                <a:cubicBezTo>
                  <a:pt x="221" y="106"/>
                  <a:pt x="223" y="103"/>
                  <a:pt x="225" y="100"/>
                </a:cubicBezTo>
                <a:cubicBezTo>
                  <a:pt x="226" y="98"/>
                  <a:pt x="227" y="97"/>
                  <a:pt x="229" y="97"/>
                </a:cubicBezTo>
                <a:cubicBezTo>
                  <a:pt x="229" y="96"/>
                  <a:pt x="229" y="96"/>
                  <a:pt x="230" y="95"/>
                </a:cubicBezTo>
                <a:cubicBezTo>
                  <a:pt x="233" y="91"/>
                  <a:pt x="234" y="89"/>
                  <a:pt x="236" y="83"/>
                </a:cubicBezTo>
                <a:cubicBezTo>
                  <a:pt x="237" y="76"/>
                  <a:pt x="226" y="80"/>
                  <a:pt x="218" y="83"/>
                </a:cubicBezTo>
                <a:cubicBezTo>
                  <a:pt x="220" y="97"/>
                  <a:pt x="215" y="110"/>
                  <a:pt x="203" y="122"/>
                </a:cubicBezTo>
                <a:cubicBezTo>
                  <a:pt x="202" y="123"/>
                  <a:pt x="201" y="123"/>
                  <a:pt x="201" y="124"/>
                </a:cubicBezTo>
                <a:cubicBezTo>
                  <a:pt x="207" y="123"/>
                  <a:pt x="215" y="123"/>
                  <a:pt x="220" y="123"/>
                </a:cubicBezTo>
                <a:cubicBezTo>
                  <a:pt x="223" y="123"/>
                  <a:pt x="225" y="125"/>
                  <a:pt x="226" y="127"/>
                </a:cubicBezTo>
                <a:cubicBezTo>
                  <a:pt x="227" y="135"/>
                  <a:pt x="217" y="139"/>
                  <a:pt x="210" y="143"/>
                </a:cubicBezTo>
                <a:cubicBezTo>
                  <a:pt x="199" y="149"/>
                  <a:pt x="185" y="154"/>
                  <a:pt x="182" y="163"/>
                </a:cubicBezTo>
                <a:cubicBezTo>
                  <a:pt x="181" y="166"/>
                  <a:pt x="188" y="167"/>
                  <a:pt x="190" y="169"/>
                </a:cubicBezTo>
                <a:cubicBezTo>
                  <a:pt x="194" y="177"/>
                  <a:pt x="178" y="184"/>
                  <a:pt x="173" y="175"/>
                </a:cubicBezTo>
                <a:cubicBezTo>
                  <a:pt x="172" y="175"/>
                  <a:pt x="172" y="174"/>
                  <a:pt x="172" y="173"/>
                </a:cubicBezTo>
                <a:cubicBezTo>
                  <a:pt x="169" y="159"/>
                  <a:pt x="184" y="147"/>
                  <a:pt x="198" y="139"/>
                </a:cubicBezTo>
                <a:cubicBezTo>
                  <a:pt x="193" y="140"/>
                  <a:pt x="186" y="142"/>
                  <a:pt x="182" y="144"/>
                </a:cubicBezTo>
                <a:cubicBezTo>
                  <a:pt x="180" y="144"/>
                  <a:pt x="179" y="145"/>
                  <a:pt x="178" y="145"/>
                </a:cubicBezTo>
                <a:cubicBezTo>
                  <a:pt x="162" y="163"/>
                  <a:pt x="140" y="174"/>
                  <a:pt x="123" y="194"/>
                </a:cubicBezTo>
                <a:cubicBezTo>
                  <a:pt x="116" y="203"/>
                  <a:pt x="116" y="203"/>
                  <a:pt x="116" y="203"/>
                </a:cubicBezTo>
                <a:cubicBezTo>
                  <a:pt x="116" y="205"/>
                  <a:pt x="116" y="205"/>
                  <a:pt x="116" y="205"/>
                </a:cubicBezTo>
                <a:cubicBezTo>
                  <a:pt x="255" y="205"/>
                  <a:pt x="255" y="205"/>
                  <a:pt x="255" y="205"/>
                </a:cubicBezTo>
                <a:cubicBezTo>
                  <a:pt x="255" y="36"/>
                  <a:pt x="255" y="36"/>
                  <a:pt x="255" y="36"/>
                </a:cubicBezTo>
                <a:lnTo>
                  <a:pt x="116" y="36"/>
                </a:lnTo>
                <a:close/>
                <a:moveTo>
                  <a:pt x="214" y="61"/>
                </a:moveTo>
                <a:cubicBezTo>
                  <a:pt x="214" y="61"/>
                  <a:pt x="214" y="61"/>
                  <a:pt x="213" y="61"/>
                </a:cubicBezTo>
                <a:cubicBezTo>
                  <a:pt x="211" y="62"/>
                  <a:pt x="210" y="60"/>
                  <a:pt x="209" y="60"/>
                </a:cubicBezTo>
                <a:cubicBezTo>
                  <a:pt x="208" y="59"/>
                  <a:pt x="208" y="59"/>
                  <a:pt x="207" y="58"/>
                </a:cubicBezTo>
                <a:cubicBezTo>
                  <a:pt x="203" y="53"/>
                  <a:pt x="211" y="38"/>
                  <a:pt x="218" y="41"/>
                </a:cubicBezTo>
                <a:cubicBezTo>
                  <a:pt x="224" y="43"/>
                  <a:pt x="221" y="57"/>
                  <a:pt x="214" y="61"/>
                </a:cubicBezTo>
                <a:close/>
                <a:moveTo>
                  <a:pt x="37" y="17"/>
                </a:moveTo>
                <a:cubicBezTo>
                  <a:pt x="37" y="10"/>
                  <a:pt x="26" y="11"/>
                  <a:pt x="26" y="5"/>
                </a:cubicBezTo>
                <a:cubicBezTo>
                  <a:pt x="26" y="3"/>
                  <a:pt x="28" y="1"/>
                  <a:pt x="31" y="1"/>
                </a:cubicBezTo>
                <a:cubicBezTo>
                  <a:pt x="33" y="1"/>
                  <a:pt x="34" y="2"/>
                  <a:pt x="36" y="4"/>
                </a:cubicBezTo>
                <a:cubicBezTo>
                  <a:pt x="36" y="0"/>
                  <a:pt x="36" y="0"/>
                  <a:pt x="36" y="0"/>
                </a:cubicBezTo>
                <a:cubicBezTo>
                  <a:pt x="34" y="0"/>
                  <a:pt x="32" y="0"/>
                  <a:pt x="30" y="0"/>
                </a:cubicBezTo>
                <a:cubicBezTo>
                  <a:pt x="26" y="0"/>
                  <a:pt x="23" y="2"/>
                  <a:pt x="23" y="6"/>
                </a:cubicBezTo>
                <a:cubicBezTo>
                  <a:pt x="23" y="13"/>
                  <a:pt x="33" y="12"/>
                  <a:pt x="33" y="19"/>
                </a:cubicBezTo>
                <a:cubicBezTo>
                  <a:pt x="33" y="21"/>
                  <a:pt x="31" y="23"/>
                  <a:pt x="28" y="23"/>
                </a:cubicBezTo>
                <a:cubicBezTo>
                  <a:pt x="24" y="23"/>
                  <a:pt x="23" y="21"/>
                  <a:pt x="22" y="19"/>
                </a:cubicBezTo>
                <a:cubicBezTo>
                  <a:pt x="22" y="23"/>
                  <a:pt x="22" y="23"/>
                  <a:pt x="22" y="23"/>
                </a:cubicBezTo>
                <a:cubicBezTo>
                  <a:pt x="23" y="24"/>
                  <a:pt x="26" y="25"/>
                  <a:pt x="28" y="25"/>
                </a:cubicBezTo>
                <a:cubicBezTo>
                  <a:pt x="32" y="25"/>
                  <a:pt x="37" y="22"/>
                  <a:pt x="37" y="17"/>
                </a:cubicBezTo>
                <a:close/>
                <a:moveTo>
                  <a:pt x="47" y="2"/>
                </a:moveTo>
                <a:cubicBezTo>
                  <a:pt x="47" y="19"/>
                  <a:pt x="47" y="19"/>
                  <a:pt x="47" y="19"/>
                </a:cubicBezTo>
                <a:cubicBezTo>
                  <a:pt x="47" y="21"/>
                  <a:pt x="47" y="23"/>
                  <a:pt x="46" y="24"/>
                </a:cubicBezTo>
                <a:cubicBezTo>
                  <a:pt x="51" y="24"/>
                  <a:pt x="51" y="24"/>
                  <a:pt x="51" y="24"/>
                </a:cubicBezTo>
                <a:cubicBezTo>
                  <a:pt x="50" y="23"/>
                  <a:pt x="50" y="21"/>
                  <a:pt x="50" y="19"/>
                </a:cubicBezTo>
                <a:cubicBezTo>
                  <a:pt x="50" y="2"/>
                  <a:pt x="50" y="2"/>
                  <a:pt x="50" y="2"/>
                </a:cubicBezTo>
                <a:cubicBezTo>
                  <a:pt x="54" y="2"/>
                  <a:pt x="54" y="2"/>
                  <a:pt x="54" y="2"/>
                </a:cubicBezTo>
                <a:cubicBezTo>
                  <a:pt x="55" y="2"/>
                  <a:pt x="58" y="2"/>
                  <a:pt x="58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39" y="3"/>
                  <a:pt x="39" y="3"/>
                  <a:pt x="39" y="3"/>
                </a:cubicBezTo>
                <a:cubicBezTo>
                  <a:pt x="40" y="2"/>
                  <a:pt x="41" y="2"/>
                  <a:pt x="42" y="2"/>
                </a:cubicBezTo>
                <a:lnTo>
                  <a:pt x="47" y="2"/>
                </a:lnTo>
                <a:close/>
                <a:moveTo>
                  <a:pt x="70" y="25"/>
                </a:moveTo>
                <a:cubicBezTo>
                  <a:pt x="78" y="25"/>
                  <a:pt x="82" y="19"/>
                  <a:pt x="82" y="12"/>
                </a:cubicBezTo>
                <a:cubicBezTo>
                  <a:pt x="82" y="5"/>
                  <a:pt x="78" y="0"/>
                  <a:pt x="71" y="0"/>
                </a:cubicBezTo>
                <a:cubicBezTo>
                  <a:pt x="63" y="0"/>
                  <a:pt x="59" y="6"/>
                  <a:pt x="59" y="13"/>
                </a:cubicBezTo>
                <a:cubicBezTo>
                  <a:pt x="59" y="19"/>
                  <a:pt x="62" y="25"/>
                  <a:pt x="70" y="25"/>
                </a:cubicBezTo>
                <a:close/>
                <a:moveTo>
                  <a:pt x="70" y="2"/>
                </a:moveTo>
                <a:cubicBezTo>
                  <a:pt x="76" y="2"/>
                  <a:pt x="78" y="8"/>
                  <a:pt x="78" y="13"/>
                </a:cubicBezTo>
                <a:cubicBezTo>
                  <a:pt x="78" y="18"/>
                  <a:pt x="76" y="23"/>
                  <a:pt x="70" y="23"/>
                </a:cubicBezTo>
                <a:cubicBezTo>
                  <a:pt x="64" y="23"/>
                  <a:pt x="63" y="17"/>
                  <a:pt x="63" y="12"/>
                </a:cubicBezTo>
                <a:cubicBezTo>
                  <a:pt x="63" y="6"/>
                  <a:pt x="65" y="2"/>
                  <a:pt x="70" y="2"/>
                </a:cubicBezTo>
                <a:close/>
                <a:moveTo>
                  <a:pt x="87" y="24"/>
                </a:moveTo>
                <a:cubicBezTo>
                  <a:pt x="92" y="24"/>
                  <a:pt x="92" y="24"/>
                  <a:pt x="92" y="24"/>
                </a:cubicBezTo>
                <a:cubicBezTo>
                  <a:pt x="91" y="23"/>
                  <a:pt x="91" y="21"/>
                  <a:pt x="91" y="19"/>
                </a:cubicBezTo>
                <a:cubicBezTo>
                  <a:pt x="91" y="2"/>
                  <a:pt x="91" y="2"/>
                  <a:pt x="91" y="2"/>
                </a:cubicBezTo>
                <a:cubicBezTo>
                  <a:pt x="94" y="2"/>
                  <a:pt x="94" y="2"/>
                  <a:pt x="94" y="2"/>
                </a:cubicBezTo>
                <a:cubicBezTo>
                  <a:pt x="97" y="2"/>
                  <a:pt x="98" y="4"/>
                  <a:pt x="98" y="7"/>
                </a:cubicBezTo>
                <a:cubicBezTo>
                  <a:pt x="98" y="12"/>
                  <a:pt x="95" y="13"/>
                  <a:pt x="92" y="13"/>
                </a:cubicBezTo>
                <a:cubicBezTo>
                  <a:pt x="93" y="13"/>
                  <a:pt x="93" y="14"/>
                  <a:pt x="95" y="14"/>
                </a:cubicBezTo>
                <a:cubicBezTo>
                  <a:pt x="100" y="14"/>
                  <a:pt x="102" y="11"/>
                  <a:pt x="102" y="6"/>
                </a:cubicBezTo>
                <a:cubicBezTo>
                  <a:pt x="102" y="3"/>
                  <a:pt x="100" y="0"/>
                  <a:pt x="95" y="0"/>
                </a:cubicBezTo>
                <a:cubicBezTo>
                  <a:pt x="92" y="0"/>
                  <a:pt x="90" y="1"/>
                  <a:pt x="87" y="1"/>
                </a:cubicBezTo>
                <a:cubicBezTo>
                  <a:pt x="87" y="2"/>
                  <a:pt x="87" y="4"/>
                  <a:pt x="87" y="5"/>
                </a:cubicBezTo>
                <a:cubicBezTo>
                  <a:pt x="87" y="19"/>
                  <a:pt x="87" y="19"/>
                  <a:pt x="87" y="19"/>
                </a:cubicBezTo>
                <a:cubicBezTo>
                  <a:pt x="87" y="21"/>
                  <a:pt x="87" y="23"/>
                  <a:pt x="87" y="2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8" name="Picture 121" descr="sdx_quality_right_whit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2850" y="233363"/>
            <a:ext cx="2649538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23"/>
          <p:cNvSpPr>
            <a:spLocks noChangeArrowheads="1"/>
          </p:cNvSpPr>
          <p:nvPr/>
        </p:nvSpPr>
        <p:spPr bwMode="black">
          <a:xfrm>
            <a:off x="3317875" y="6407150"/>
            <a:ext cx="2498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r-FR" sz="1400">
                <a:solidFill>
                  <a:srgbClr val="D3D0C9"/>
                </a:solidFill>
                <a:cs typeface="Arial" pitchFamily="34" charset="0"/>
              </a:rPr>
              <a:t>sodexo.com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ubTitle" sz="quarter" idx="1"/>
          </p:nvPr>
        </p:nvSpPr>
        <p:spPr bwMode="black">
          <a:xfrm>
            <a:off x="1079500" y="679450"/>
            <a:ext cx="2592388" cy="1219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0">
                <a:solidFill>
                  <a:schemeClr val="bg2"/>
                </a:solidFill>
              </a:defRPr>
            </a:lvl1pPr>
          </a:lstStyle>
          <a:p>
            <a:r>
              <a:rPr lang="en-US" altLang="fr-FR" smtClean="0"/>
              <a:t>Click to edit Master subtitle style</a:t>
            </a:r>
            <a:endParaRPr lang="en-US" altLang="fr-FR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965200" y="2636838"/>
            <a:ext cx="5181600" cy="2209800"/>
          </a:xfrm>
          <a:ln/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Sodexho" pitchFamily="2" charset="0"/>
              </a:defRPr>
            </a:lvl1pPr>
          </a:lstStyle>
          <a:p>
            <a:r>
              <a:rPr lang="en-US" altLang="fr-FR" smtClean="0"/>
              <a:t>Click to edit Master title style</a:t>
            </a:r>
            <a:endParaRPr lang="en-US" altLang="fr-FR"/>
          </a:p>
        </p:txBody>
      </p:sp>
      <p:sp>
        <p:nvSpPr>
          <p:cNvPr id="20" name="Rectangle 122"/>
          <p:cNvSpPr>
            <a:spLocks noGrp="1" noChangeArrowheads="1"/>
          </p:cNvSpPr>
          <p:nvPr>
            <p:ph type="ftr" sz="quarter" idx="10"/>
          </p:nvPr>
        </p:nvSpPr>
        <p:spPr bwMode="black">
          <a:xfrm rot="20880000">
            <a:off x="601663" y="2314575"/>
            <a:ext cx="5510212" cy="304800"/>
          </a:xfrm>
        </p:spPr>
        <p:txBody>
          <a:bodyPr/>
          <a:lstStyle>
            <a:lvl1pPr algn="ctr">
              <a:defRPr sz="2000"/>
            </a:lvl1pPr>
          </a:lstStyle>
          <a:p>
            <a:pPr>
              <a:defRPr/>
            </a:pPr>
            <a:r>
              <a:rPr altLang="fr-FR">
                <a:solidFill>
                  <a:srgbClr val="000000"/>
                </a:solidFill>
              </a:rPr>
              <a:t>On-site Service Solutions</a:t>
            </a:r>
          </a:p>
        </p:txBody>
      </p:sp>
    </p:spTree>
    <p:extLst>
      <p:ext uri="{BB962C8B-B14F-4D97-AF65-F5344CB8AC3E}">
        <p14:creationId xmlns:p14="http://schemas.microsoft.com/office/powerpoint/2010/main" val="171473547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267919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869" y="1115221"/>
            <a:ext cx="1977951" cy="847974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 bwMode="gray">
          <a:xfrm>
            <a:off x="423822" y="2613431"/>
            <a:ext cx="8280000" cy="553999"/>
          </a:xfrm>
          <a:noFill/>
        </p:spPr>
        <p:txBody>
          <a:bodyPr lIns="0" tIns="0" rIns="0" bIns="0">
            <a:sp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47675" y="3716709"/>
            <a:ext cx="8248650" cy="36036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fr-FR" sz="1600" b="0" kern="1200" smtClean="0">
                <a:solidFill>
                  <a:schemeClr val="tx2"/>
                </a:solidFill>
                <a:latin typeface="Arial" charset="0"/>
              </a:defRPr>
            </a:lvl1pPr>
            <a:lvl2pPr marL="190500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38187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92212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r>
              <a:rPr lang="fr-FR" altLang="fr-FR" dirty="0" err="1" smtClean="0"/>
              <a:t>Month</a:t>
            </a:r>
            <a:r>
              <a:rPr lang="fr-FR" altLang="fr-FR" dirty="0" smtClean="0"/>
              <a:t> XX, 2012</a:t>
            </a:r>
            <a:endParaRPr lang="fr-FR" alt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-1298748" y="369218"/>
            <a:ext cx="1197038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400" b="1" dirty="0">
                <a:solidFill>
                  <a:srgbClr val="000000"/>
                </a:solidFill>
                <a:cs typeface="Arial" pitchFamily="34" charset="0"/>
              </a:rPr>
              <a:t>THE IMAGE: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b="1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Right  click &gt; </a:t>
            </a:r>
            <a:r>
              <a:rPr lang="fr-FR" sz="1400" i="1" dirty="0">
                <a:solidFill>
                  <a:srgbClr val="000000"/>
                </a:solidFill>
                <a:cs typeface="Arial" pitchFamily="34" charset="0"/>
              </a:rPr>
              <a:t>Background </a:t>
            </a:r>
            <a:r>
              <a:rPr lang="fr-FR" sz="1400" i="1" dirty="0" err="1">
                <a:solidFill>
                  <a:srgbClr val="000000"/>
                </a:solidFill>
                <a:cs typeface="Arial" pitchFamily="34" charset="0"/>
              </a:rPr>
              <a:t>layout</a:t>
            </a:r>
            <a:r>
              <a:rPr lang="fr-FR" sz="1400" i="1" dirty="0">
                <a:solidFill>
                  <a:srgbClr val="000000"/>
                </a:solidFill>
                <a:cs typeface="Arial" pitchFamily="34" charset="0"/>
              </a:rPr>
              <a:t>…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400" i="1" dirty="0" err="1">
                <a:solidFill>
                  <a:srgbClr val="000000"/>
                </a:solidFill>
                <a:cs typeface="Arial" pitchFamily="34" charset="0"/>
              </a:rPr>
              <a:t>Filling</a:t>
            </a:r>
            <a:r>
              <a:rPr lang="fr-FR" sz="1400" i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400" i="1" dirty="0" err="1">
                <a:solidFill>
                  <a:srgbClr val="000000"/>
                </a:solidFill>
                <a:cs typeface="Arial" pitchFamily="34" charset="0"/>
              </a:rPr>
              <a:t>with</a:t>
            </a:r>
            <a:r>
              <a:rPr lang="fr-FR" sz="1400" i="1" dirty="0">
                <a:solidFill>
                  <a:srgbClr val="000000"/>
                </a:solidFill>
                <a:cs typeface="Arial" pitchFamily="34" charset="0"/>
              </a:rPr>
              <a:t> image or texture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i="1" dirty="0">
                <a:solidFill>
                  <a:srgbClr val="000000"/>
                </a:solidFill>
                <a:cs typeface="Arial" pitchFamily="34" charset="0"/>
              </a:rPr>
              <a:t>Insert </a:t>
            </a:r>
            <a:r>
              <a:rPr lang="fr-FR" sz="1400" i="1" dirty="0" err="1">
                <a:solidFill>
                  <a:srgbClr val="000000"/>
                </a:solidFill>
                <a:cs typeface="Arial" pitchFamily="34" charset="0"/>
              </a:rPr>
              <a:t>from</a:t>
            </a:r>
            <a:r>
              <a:rPr lang="fr-FR" sz="1400" i="1" dirty="0">
                <a:solidFill>
                  <a:srgbClr val="000000"/>
                </a:solidFill>
                <a:cs typeface="Arial" pitchFamily="34" charset="0"/>
              </a:rPr>
              <a:t>… File</a:t>
            </a: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400" dirty="0" err="1">
                <a:solidFill>
                  <a:srgbClr val="000000"/>
                </a:solidFill>
                <a:cs typeface="Arial" pitchFamily="34" charset="0"/>
              </a:rPr>
              <a:t>button</a:t>
            </a: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4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400" dirty="0" err="1">
                <a:solidFill>
                  <a:srgbClr val="000000"/>
                </a:solidFill>
                <a:cs typeface="Arial" pitchFamily="34" charset="0"/>
              </a:rPr>
              <a:t>picture</a:t>
            </a: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Close </a:t>
            </a:r>
            <a:r>
              <a:rPr lang="fr-FR" sz="1400" dirty="0" err="1">
                <a:solidFill>
                  <a:srgbClr val="000000"/>
                </a:solidFill>
                <a:cs typeface="Arial" pitchFamily="34" charset="0"/>
              </a:rPr>
              <a:t>window</a:t>
            </a: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-1298748" y="5583907"/>
            <a:ext cx="1197038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000000"/>
                </a:solidFill>
                <a:cs typeface="Arial" pitchFamily="34" charset="0"/>
              </a:rPr>
              <a:t>On a </a:t>
            </a:r>
            <a:r>
              <a:rPr lang="fr-FR" sz="1400" b="1" dirty="0" err="1">
                <a:solidFill>
                  <a:srgbClr val="000000"/>
                </a:solidFill>
                <a:cs typeface="Arial" pitchFamily="34" charset="0"/>
              </a:rPr>
              <a:t>dark</a:t>
            </a:r>
            <a:r>
              <a:rPr lang="fr-FR" sz="1400" b="1" dirty="0">
                <a:solidFill>
                  <a:srgbClr val="000000"/>
                </a:solidFill>
                <a:cs typeface="Arial" pitchFamily="34" charset="0"/>
              </a:rPr>
              <a:t> background </a:t>
            </a:r>
            <a:r>
              <a:rPr lang="fr-FR" sz="1400" b="1" dirty="0" err="1">
                <a:solidFill>
                  <a:srgbClr val="000000"/>
                </a:solidFill>
                <a:cs typeface="Arial" pitchFamily="34" charset="0"/>
              </a:rPr>
              <a:t>remove</a:t>
            </a:r>
            <a:r>
              <a:rPr lang="fr-FR" sz="1400" b="1" dirty="0">
                <a:solidFill>
                  <a:srgbClr val="000000"/>
                </a:solidFill>
                <a:cs typeface="Arial" pitchFamily="34" charset="0"/>
              </a:rPr>
              <a:t> the STOP Hunger </a:t>
            </a:r>
            <a:r>
              <a:rPr lang="fr-FR" sz="1400" b="1" dirty="0" err="1">
                <a:solidFill>
                  <a:srgbClr val="000000"/>
                </a:solidFill>
                <a:cs typeface="Arial" pitchFamily="34" charset="0"/>
              </a:rPr>
              <a:t>color</a:t>
            </a:r>
            <a:r>
              <a:rPr lang="fr-FR" sz="1400" b="1" dirty="0">
                <a:solidFill>
                  <a:srgbClr val="000000"/>
                </a:solidFill>
                <a:cs typeface="Arial" pitchFamily="34" charset="0"/>
              </a:rPr>
              <a:t> logo</a:t>
            </a: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1" y="6029325"/>
            <a:ext cx="579600" cy="46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60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75" y="352423"/>
            <a:ext cx="5562599" cy="846000"/>
          </a:xfrm>
          <a:ln>
            <a:noFill/>
          </a:ln>
        </p:spPr>
        <p:txBody>
          <a:bodyPr tIns="126000" bIns="9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1"/>
          </p:nvPr>
        </p:nvSpPr>
        <p:spPr>
          <a:xfrm>
            <a:off x="6075363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9" name="Espace réservé pour une image  7"/>
          <p:cNvSpPr>
            <a:spLocks noGrp="1"/>
          </p:cNvSpPr>
          <p:nvPr>
            <p:ph type="pic" sz="quarter" idx="12"/>
          </p:nvPr>
        </p:nvSpPr>
        <p:spPr>
          <a:xfrm>
            <a:off x="7418388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9214420" y="332656"/>
            <a:ext cx="1115574" cy="3139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</a:rPr>
              <a:t>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</a:rPr>
              <a:t>REPLACE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  <a:br>
              <a:rPr lang="fr-FR" sz="1200" dirty="0">
                <a:solidFill>
                  <a:srgbClr val="000000"/>
                </a:solidFill>
              </a:rPr>
            </a:br>
            <a:r>
              <a:rPr lang="fr-FR" sz="1200" dirty="0">
                <a:solidFill>
                  <a:srgbClr val="000000"/>
                </a:solidFill>
              </a:rPr>
              <a:t>AN IMAGE: </a:t>
            </a:r>
            <a:r>
              <a:rPr lang="fr-FR" sz="1200" b="1" dirty="0">
                <a:solidFill>
                  <a:srgbClr val="000000"/>
                </a:solidFill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</a:rPr>
              <a:t>delete</a:t>
            </a:r>
            <a:r>
              <a:rPr lang="fr-FR" sz="1200" b="1" dirty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</a:rPr>
              <a:t>then</a:t>
            </a:r>
            <a:r>
              <a:rPr lang="fr-FR" sz="1200" dirty="0">
                <a:solidFill>
                  <a:srgbClr val="000000"/>
                </a:solidFill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</a:rPr>
              <a:t>icon</a:t>
            </a:r>
            <a:r>
              <a:rPr lang="fr-FR" sz="1200" dirty="0">
                <a:solidFill>
                  <a:srgbClr val="00000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</a:rPr>
              <a:t>Select </a:t>
            </a:r>
            <a:r>
              <a:rPr lang="fr-FR" sz="1200" dirty="0" err="1">
                <a:solidFill>
                  <a:srgbClr val="000000"/>
                </a:solidFill>
              </a:rPr>
              <a:t>your</a:t>
            </a:r>
            <a:r>
              <a:rPr lang="fr-FR" sz="1200" dirty="0">
                <a:solidFill>
                  <a:srgbClr val="000000"/>
                </a:solidFill>
              </a:rPr>
              <a:t> photo and insert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</a:rPr>
              <a:t>Resize</a:t>
            </a:r>
            <a:r>
              <a:rPr lang="fr-FR" sz="1200" dirty="0">
                <a:solidFill>
                  <a:srgbClr val="000000"/>
                </a:solidFill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</a:rPr>
              <a:t>needed</a:t>
            </a:r>
            <a:r>
              <a:rPr lang="fr-FR" sz="1200" dirty="0">
                <a:solidFill>
                  <a:srgbClr val="000000"/>
                </a:solidFill>
              </a:rPr>
              <a:t> by </a:t>
            </a:r>
            <a:r>
              <a:rPr lang="fr-FR" sz="1200" dirty="0" err="1">
                <a:solidFill>
                  <a:srgbClr val="000000"/>
                </a:solidFill>
              </a:rPr>
              <a:t>cropping</a:t>
            </a:r>
            <a:r>
              <a:rPr lang="fr-FR" sz="1200" dirty="0">
                <a:solidFill>
                  <a:srgbClr val="000000"/>
                </a:solidFill>
              </a:rPr>
              <a:t> and </a:t>
            </a:r>
            <a:r>
              <a:rPr lang="fr-FR" sz="1200" dirty="0" err="1">
                <a:solidFill>
                  <a:srgbClr val="000000"/>
                </a:solidFill>
              </a:rPr>
              <a:t>sliding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  <a:r>
              <a:rPr lang="fr-FR" sz="1200" dirty="0" err="1">
                <a:solidFill>
                  <a:srgbClr val="000000"/>
                </a:solidFill>
              </a:rPr>
              <a:t>it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450850" y="1567061"/>
            <a:ext cx="8245475" cy="997843"/>
          </a:xfrm>
        </p:spPr>
        <p:txBody>
          <a:bodyPr/>
          <a:lstStyle>
            <a:lvl2pPr marL="623888" indent="-266700">
              <a:tabLst>
                <a:tab pos="1616075" algn="l"/>
                <a:tab pos="2330450" algn="l"/>
                <a:tab pos="8077200" algn="r"/>
              </a:tabLst>
              <a:defRPr/>
            </a:lvl2pPr>
            <a:lvl3pPr marL="896938" indent="-176213">
              <a:tabLst>
                <a:tab pos="1082675" algn="l"/>
                <a:tab pos="2149475" algn="l"/>
                <a:tab pos="8077200" algn="r"/>
              </a:tabLst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89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_blue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>
          <a:xfrm>
            <a:off x="423822" y="2613431"/>
            <a:ext cx="8280000" cy="553998"/>
          </a:xfrm>
          <a:noFill/>
        </p:spPr>
        <p:txBody>
          <a:bodyPr lIns="0" tIns="0" rIns="0" bIns="0">
            <a:sp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447675" y="3719650"/>
            <a:ext cx="8248650" cy="36036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fr-FR" sz="1600" b="0" kern="1200" smtClean="0">
                <a:solidFill>
                  <a:schemeClr val="bg1"/>
                </a:solidFill>
                <a:latin typeface="Arial" charset="0"/>
              </a:defRPr>
            </a:lvl1pPr>
            <a:lvl2pPr marL="190500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38187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92212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r>
              <a:rPr lang="fr-FR" altLang="fr-FR" dirty="0" err="1" smtClean="0"/>
              <a:t>Month</a:t>
            </a:r>
            <a:r>
              <a:rPr lang="fr-FR" altLang="fr-FR" dirty="0" smtClean="0"/>
              <a:t> XX, 2012</a:t>
            </a:r>
            <a:endParaRPr lang="fr-FR" alt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869" y="1115221"/>
            <a:ext cx="1977951" cy="84797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1" y="6029325"/>
            <a:ext cx="579600" cy="46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10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3" y="954156"/>
            <a:ext cx="5348461" cy="5202000"/>
          </a:xfrm>
          <a:solidFill>
            <a:schemeClr val="bg2"/>
          </a:solidFill>
        </p:spPr>
        <p:txBody>
          <a:bodyPr lIns="72000" anchor="ctr" anchorCtr="0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 b="1"/>
            </a:lvl1pPr>
            <a:lvl2pPr marL="719138" indent="0">
              <a:buClr>
                <a:schemeClr val="tx1"/>
              </a:buClr>
              <a:buFont typeface="+mj-lt"/>
              <a:buNone/>
              <a:defRPr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75" y="352425"/>
            <a:ext cx="8248650" cy="550508"/>
          </a:xfrm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SUMMARY</a:t>
            </a:r>
            <a:endParaRPr lang="fr-FR" dirty="0"/>
          </a:p>
        </p:txBody>
      </p:sp>
      <p:sp>
        <p:nvSpPr>
          <p:cNvPr id="10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4" y="954156"/>
            <a:ext cx="2828926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-1188640" y="1872114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717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head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29"/>
          </a:xfrm>
          <a:solidFill>
            <a:schemeClr val="bg2"/>
          </a:solidFill>
        </p:spPr>
        <p:txBody>
          <a:bodyPr lIns="72000" anchor="ctr" anchorCtr="0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450850" y="352425"/>
            <a:ext cx="2905200" cy="58134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wordArtVert" lIns="0" rIns="72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5400" dirty="0">
                <a:solidFill>
                  <a:srgbClr val="FFFFFF"/>
                </a:solidFill>
                <a:cs typeface="Arial" pitchFamily="34" charset="0"/>
              </a:rPr>
              <a:t>AGENDA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2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_head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29"/>
          </a:xfrm>
          <a:solidFill>
            <a:schemeClr val="bg2"/>
          </a:solidFill>
        </p:spPr>
        <p:txBody>
          <a:bodyPr lIns="72000" anchor="ctr" anchorCtr="0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450849" y="352425"/>
            <a:ext cx="2905200" cy="58134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wordArtVert" lIns="0" rIns="72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5400" dirty="0">
                <a:solidFill>
                  <a:srgbClr val="FFFFFF"/>
                </a:solidFill>
                <a:cs typeface="Arial" pitchFamily="34" charset="0"/>
              </a:rPr>
              <a:t>AGENDA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70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head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3" y="954156"/>
            <a:ext cx="8248652" cy="2186812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450851" y="3212977"/>
            <a:ext cx="8245474" cy="2943178"/>
          </a:xfrm>
          <a:solidFill>
            <a:schemeClr val="bg2"/>
          </a:solidFill>
        </p:spPr>
        <p:txBody>
          <a:bodyPr lIns="108000" tIns="108000" anchor="t" anchorCtr="0"/>
          <a:lstStyle>
            <a:lvl1pPr marL="0" indent="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defRPr lang="fr-FR" sz="40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CHAPTER NUMBER</a:t>
            </a:r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-1188640" y="1872114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67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3" y="954156"/>
            <a:ext cx="2838451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348037" y="954155"/>
            <a:ext cx="5348287" cy="5202000"/>
          </a:xfrm>
          <a:solidFill>
            <a:schemeClr val="bg2"/>
          </a:solidFill>
        </p:spPr>
        <p:txBody>
          <a:bodyPr lIns="72000" anchor="ctr" anchorCtr="0"/>
          <a:lstStyle>
            <a:lvl1pPr marL="0" indent="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defRPr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CHAPTER NUMBER</a:t>
            </a:r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-1188640" y="1872114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75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30"/>
          </a:xfrm>
          <a:solidFill>
            <a:schemeClr val="bg2"/>
          </a:solidFill>
        </p:spPr>
        <p:txBody>
          <a:bodyPr lIns="72000" anchor="ctr" anchorCtr="0"/>
          <a:lstStyle>
            <a:lvl1pPr marL="0" indent="0" algn="l" rtl="0" eaLnBrk="1" fontAlgn="base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lang="fr-FR" sz="40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4"/>
          </p:nvPr>
        </p:nvSpPr>
        <p:spPr bwMode="ltGray">
          <a:xfrm>
            <a:off x="442912" y="352425"/>
            <a:ext cx="2904952" cy="5803730"/>
          </a:xfr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defRPr kumimoji="0" lang="fr-FR" sz="19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defRPr>
            </a:lvl1pPr>
            <a:lvl2pPr>
              <a:defRPr lang="fr-FR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marL="0" marR="0" lvl="0" indent="0" algn="ctr" defTabSz="91440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mtClean="0"/>
              <a:t>Click to edit Master text styles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752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30"/>
          </a:xfrm>
          <a:solidFill>
            <a:schemeClr val="bg2"/>
          </a:solidFill>
        </p:spPr>
        <p:txBody>
          <a:bodyPr lIns="72000" anchor="ctr" anchorCtr="0"/>
          <a:lstStyle>
            <a:lvl1pPr marL="0" indent="0" algn="l" rtl="0" eaLnBrk="1" fontAlgn="base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lang="fr-FR" sz="40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4"/>
          </p:nvPr>
        </p:nvSpPr>
        <p:spPr bwMode="ltGray">
          <a:xfrm>
            <a:off x="442912" y="352425"/>
            <a:ext cx="2904952" cy="5803730"/>
          </a:xfrm>
          <a:solidFill>
            <a:schemeClr val="tx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defRPr kumimoji="0" lang="fr-FR" sz="19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defRPr>
            </a:lvl1pPr>
            <a:lvl2pPr>
              <a:defRPr lang="fr-FR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marL="0" marR="0" lvl="0" indent="0" algn="ctr" defTabSz="91440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mtClean="0"/>
              <a:t>Click to edit Master text styles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421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&amp;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573240"/>
            <a:ext cx="8316000" cy="460851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>
                <a:solidFill>
                  <a:schemeClr val="tx2"/>
                </a:solidFill>
              </a:defRPr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>
                <a:solidFill>
                  <a:schemeClr val="tx1"/>
                </a:solidFill>
              </a:defRPr>
            </a:lvl3pPr>
            <a:lvl4pPr marL="1616075" indent="-179388"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706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&amp;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573240"/>
            <a:ext cx="4732193" cy="460851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>
                <a:solidFill>
                  <a:schemeClr val="tx2"/>
                </a:solidFill>
              </a:defRPr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>
                <a:solidFill>
                  <a:schemeClr val="tx1"/>
                </a:solidFill>
              </a:defRPr>
            </a:lvl3pPr>
            <a:lvl4pPr marL="1616075" indent="-179388"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5511800" y="2838450"/>
            <a:ext cx="3184525" cy="3327400"/>
          </a:xfrm>
          <a:solidFill>
            <a:schemeClr val="bg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2000" b="0" kern="1200" smtClean="0">
                <a:solidFill>
                  <a:schemeClr val="tx2"/>
                </a:solidFill>
                <a:latin typeface="Arial" charset="0"/>
              </a:defRPr>
            </a:lvl1pPr>
            <a:lvl2pPr marL="190500" indent="0" algn="ctr">
              <a:buNone/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algn="ctr"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algn="ctr"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algn="ctr">
              <a:defRPr lang="fr-FR" sz="2000" b="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6"/>
          </p:nvPr>
        </p:nvSpPr>
        <p:spPr>
          <a:xfrm>
            <a:off x="5511799" y="962024"/>
            <a:ext cx="3184525" cy="181927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 bwMode="gray">
          <a:xfrm>
            <a:off x="447675" y="352425"/>
            <a:ext cx="8248650" cy="550508"/>
          </a:xfrm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9180512" y="701754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46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images_grey_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75" y="352423"/>
            <a:ext cx="5562599" cy="846000"/>
          </a:xfrm>
          <a:ln>
            <a:noFill/>
          </a:ln>
        </p:spPr>
        <p:txBody>
          <a:bodyPr tIns="126000" bIns="9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450850" y="1268759"/>
            <a:ext cx="8245475" cy="4891211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1"/>
          </p:nvPr>
        </p:nvSpPr>
        <p:spPr>
          <a:xfrm>
            <a:off x="6075363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9" name="Espace réservé pour une image  7"/>
          <p:cNvSpPr>
            <a:spLocks noGrp="1"/>
          </p:cNvSpPr>
          <p:nvPr>
            <p:ph type="pic" sz="quarter" idx="12"/>
          </p:nvPr>
        </p:nvSpPr>
        <p:spPr>
          <a:xfrm>
            <a:off x="7418388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9214420" y="332656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</a:rPr>
              <a:t>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</a:rPr>
              <a:t>REPLACE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  <a:br>
              <a:rPr lang="fr-FR" sz="1200" dirty="0">
                <a:solidFill>
                  <a:srgbClr val="000000"/>
                </a:solidFill>
              </a:rPr>
            </a:br>
            <a:r>
              <a:rPr lang="fr-FR" sz="1200" dirty="0">
                <a:solidFill>
                  <a:srgbClr val="000000"/>
                </a:solidFill>
              </a:rPr>
              <a:t>AN IMAGE: </a:t>
            </a:r>
            <a:r>
              <a:rPr lang="fr-FR" sz="1200" b="1" dirty="0">
                <a:solidFill>
                  <a:srgbClr val="000000"/>
                </a:solidFill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</a:rPr>
              <a:t>delete</a:t>
            </a:r>
            <a:r>
              <a:rPr lang="fr-FR" sz="1200" b="1" dirty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</a:rPr>
              <a:t>then</a:t>
            </a:r>
            <a:r>
              <a:rPr lang="fr-FR" sz="1200" dirty="0">
                <a:solidFill>
                  <a:srgbClr val="000000"/>
                </a:solidFill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</a:rPr>
              <a:t>icon</a:t>
            </a:r>
            <a:r>
              <a:rPr lang="fr-FR" sz="1200" dirty="0">
                <a:solidFill>
                  <a:srgbClr val="00000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</a:rPr>
              <a:t>Select </a:t>
            </a:r>
            <a:r>
              <a:rPr lang="fr-FR" sz="1200" dirty="0" err="1">
                <a:solidFill>
                  <a:srgbClr val="000000"/>
                </a:solidFill>
              </a:rPr>
              <a:t>your</a:t>
            </a:r>
            <a:r>
              <a:rPr lang="fr-FR" sz="1200" dirty="0">
                <a:solidFill>
                  <a:srgbClr val="000000"/>
                </a:solidFill>
              </a:rPr>
              <a:t> photo and insert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</a:rPr>
              <a:t>Resize</a:t>
            </a:r>
            <a:r>
              <a:rPr lang="fr-FR" sz="1200" dirty="0">
                <a:solidFill>
                  <a:srgbClr val="000000"/>
                </a:solidFill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</a:rPr>
              <a:t>needed</a:t>
            </a:r>
            <a:r>
              <a:rPr lang="fr-FR" sz="1200" dirty="0">
                <a:solidFill>
                  <a:srgbClr val="000000"/>
                </a:solidFill>
              </a:rPr>
              <a:t> by </a:t>
            </a:r>
            <a:r>
              <a:rPr lang="fr-FR" sz="1200" dirty="0" err="1">
                <a:solidFill>
                  <a:srgbClr val="000000"/>
                </a:solidFill>
              </a:rPr>
              <a:t>cropping</a:t>
            </a:r>
            <a:r>
              <a:rPr lang="fr-FR" sz="1200" dirty="0">
                <a:solidFill>
                  <a:srgbClr val="000000"/>
                </a:solidFill>
              </a:rPr>
              <a:t> and </a:t>
            </a:r>
            <a:r>
              <a:rPr lang="fr-FR" sz="1200" dirty="0" err="1">
                <a:solidFill>
                  <a:srgbClr val="000000"/>
                </a:solidFill>
              </a:rPr>
              <a:t>sliding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  <a:r>
              <a:rPr lang="fr-FR" sz="1200" dirty="0" err="1">
                <a:solidFill>
                  <a:srgbClr val="000000"/>
                </a:solidFill>
              </a:rPr>
              <a:t>it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419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&amp;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TEXT AND IMAGE WITH 1 LINE TITLE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4" y="954156"/>
            <a:ext cx="2718000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3" y="954155"/>
            <a:ext cx="5348461" cy="51912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Clr>
                <a:schemeClr val="accent1"/>
              </a:buClr>
              <a:defRPr lang="fr-FR" dirty="0" smtClean="0"/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lang="fr-FR" dirty="0" smtClean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 lang="fr-FR" dirty="0" smtClean="0"/>
            </a:lvl3pPr>
            <a:lvl4pPr marL="1616075" indent="-179388">
              <a:buClr>
                <a:schemeClr val="bg2"/>
              </a:buClr>
              <a:defRPr lang="fr-FR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ZoneTexte 8"/>
          <p:cNvSpPr txBox="1"/>
          <p:nvPr userDrawn="1"/>
        </p:nvSpPr>
        <p:spPr>
          <a:xfrm>
            <a:off x="-1188640" y="1872114"/>
            <a:ext cx="1115574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345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&amp;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TEXT AND FOCUS WITH 1 LINE TITLE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3" y="954155"/>
            <a:ext cx="5348461" cy="51912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Clr>
                <a:schemeClr val="accent1"/>
              </a:buClr>
              <a:defRPr lang="fr-FR" dirty="0" smtClean="0"/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lang="fr-FR" dirty="0" smtClean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 lang="fr-FR" dirty="0" smtClean="0"/>
            </a:lvl3pPr>
            <a:lvl4pPr marL="1616075" indent="-179388">
              <a:buClr>
                <a:schemeClr val="bg2"/>
              </a:buClr>
              <a:defRPr lang="fr-FR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444500" y="981075"/>
            <a:ext cx="2727325" cy="5165725"/>
          </a:xfrm>
          <a:solidFill>
            <a:schemeClr val="bg2"/>
          </a:solidFill>
        </p:spPr>
        <p:txBody>
          <a:bodyPr lIns="72000" rIns="108000" anchor="ctr" anchorCtr="0"/>
          <a:lstStyle>
            <a:lvl1pPr marL="0" indent="0" algn="r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650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TEXT AND FOCUS AND CHART WITH 1 LINE TITLE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573240"/>
            <a:ext cx="8316000" cy="1855760"/>
          </a:xfrm>
        </p:spPr>
        <p:txBody>
          <a:bodyPr/>
          <a:lstStyle>
            <a:lvl1pPr marL="0" indent="0">
              <a:buClr>
                <a:schemeClr val="accent1"/>
              </a:buClr>
              <a:buFont typeface="Arial" pitchFamily="34" charset="0"/>
              <a:buNone/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/>
            </a:lvl3pPr>
            <a:lvl4pPr marL="1616075" indent="-179388">
              <a:buClr>
                <a:schemeClr val="bg2"/>
              </a:buCl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 bwMode="gray">
          <a:xfrm>
            <a:off x="447675" y="3429000"/>
            <a:ext cx="2724150" cy="2305050"/>
          </a:xfrm>
          <a:solidFill>
            <a:schemeClr val="tx2"/>
          </a:solidFill>
        </p:spPr>
        <p:txBody>
          <a:bodyPr anchor="ctr" anchorCtr="0"/>
          <a:lstStyle>
            <a:lvl1pPr marL="0" indent="0" algn="ctr">
              <a:buFontTx/>
              <a:buNone/>
              <a:defRPr sz="4000" b="0">
                <a:solidFill>
                  <a:schemeClr val="bg1"/>
                </a:solidFill>
              </a:defRPr>
            </a:lvl1pPr>
            <a:lvl2pPr marL="3175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4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TITLE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367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75" y="352423"/>
            <a:ext cx="5562599" cy="846000"/>
          </a:xfrm>
          <a:ln>
            <a:noFill/>
          </a:ln>
        </p:spPr>
        <p:txBody>
          <a:bodyPr tIns="126000" bIns="9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1"/>
          </p:nvPr>
        </p:nvSpPr>
        <p:spPr>
          <a:xfrm>
            <a:off x="6075363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9" name="Espace réservé pour une image  7"/>
          <p:cNvSpPr>
            <a:spLocks noGrp="1"/>
          </p:cNvSpPr>
          <p:nvPr>
            <p:ph type="pic" sz="quarter" idx="12"/>
          </p:nvPr>
        </p:nvSpPr>
        <p:spPr>
          <a:xfrm>
            <a:off x="7418388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9214420" y="332656"/>
            <a:ext cx="1115574" cy="3139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450850" y="1567061"/>
            <a:ext cx="8245475" cy="997843"/>
          </a:xfrm>
        </p:spPr>
        <p:txBody>
          <a:bodyPr/>
          <a:lstStyle>
            <a:lvl2pPr marL="623888" indent="-266700">
              <a:tabLst>
                <a:tab pos="1616075" algn="l"/>
                <a:tab pos="2330450" algn="l"/>
                <a:tab pos="8077200" algn="r"/>
              </a:tabLst>
              <a:defRPr/>
            </a:lvl2pPr>
            <a:lvl3pPr marL="896938" indent="-176213">
              <a:tabLst>
                <a:tab pos="1082675" algn="l"/>
                <a:tab pos="2149475" algn="l"/>
                <a:tab pos="8077200" algn="r"/>
              </a:tabLst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911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images_grey_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75" y="352423"/>
            <a:ext cx="5562599" cy="846000"/>
          </a:xfrm>
          <a:ln>
            <a:noFill/>
          </a:ln>
        </p:spPr>
        <p:txBody>
          <a:bodyPr tIns="126000" bIns="9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450850" y="1268759"/>
            <a:ext cx="8245475" cy="4891211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1"/>
          </p:nvPr>
        </p:nvSpPr>
        <p:spPr>
          <a:xfrm>
            <a:off x="6075363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9" name="Espace réservé pour une image  7"/>
          <p:cNvSpPr>
            <a:spLocks noGrp="1"/>
          </p:cNvSpPr>
          <p:nvPr>
            <p:ph type="pic" sz="quarter" idx="12"/>
          </p:nvPr>
        </p:nvSpPr>
        <p:spPr>
          <a:xfrm>
            <a:off x="7418388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9214420" y="332656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67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altLang="fr-FR">
                <a:solidFill>
                  <a:srgbClr val="000000"/>
                </a:solidFill>
              </a:rPr>
              <a:t>page </a:t>
            </a:r>
            <a:fld id="{9C9E418C-54B4-4319-9159-44A7F5A2F5BC}" type="slidenum">
              <a:rPr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9651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5" name="Picture 103" descr="Cartou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638" y="1547813"/>
            <a:ext cx="6342062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104"/>
          <p:cNvSpPr>
            <a:spLocks/>
          </p:cNvSpPr>
          <p:nvPr/>
        </p:nvSpPr>
        <p:spPr bwMode="auto">
          <a:xfrm>
            <a:off x="615950" y="1644650"/>
            <a:ext cx="5895975" cy="3560763"/>
          </a:xfrm>
          <a:custGeom>
            <a:avLst/>
            <a:gdLst>
              <a:gd name="T0" fmla="*/ 2147483647 w 5282"/>
              <a:gd name="T1" fmla="*/ 2147483647 h 3192"/>
              <a:gd name="T2" fmla="*/ 2147483647 w 5282"/>
              <a:gd name="T3" fmla="*/ 2147483647 h 3192"/>
              <a:gd name="T4" fmla="*/ 0 w 5282"/>
              <a:gd name="T5" fmla="*/ 2147483647 h 3192"/>
              <a:gd name="T6" fmla="*/ 2147483647 w 5282"/>
              <a:gd name="T7" fmla="*/ 0 h 3192"/>
              <a:gd name="T8" fmla="*/ 2147483647 w 5282"/>
              <a:gd name="T9" fmla="*/ 2147483647 h 3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82" h="3192">
                <a:moveTo>
                  <a:pt x="5282" y="2203"/>
                </a:moveTo>
                <a:lnTo>
                  <a:pt x="450" y="3192"/>
                </a:lnTo>
                <a:lnTo>
                  <a:pt x="0" y="988"/>
                </a:lnTo>
                <a:lnTo>
                  <a:pt x="4832" y="0"/>
                </a:lnTo>
                <a:lnTo>
                  <a:pt x="5282" y="220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" name="Group 120"/>
          <p:cNvGrpSpPr>
            <a:grpSpLocks/>
          </p:cNvGrpSpPr>
          <p:nvPr/>
        </p:nvGrpSpPr>
        <p:grpSpPr bwMode="auto">
          <a:xfrm>
            <a:off x="0" y="-6350"/>
            <a:ext cx="1335088" cy="6864350"/>
            <a:chOff x="0" y="-4"/>
            <a:chExt cx="841" cy="4324"/>
          </a:xfrm>
        </p:grpSpPr>
        <p:grpSp>
          <p:nvGrpSpPr>
            <p:cNvPr id="3" name="Group 117"/>
            <p:cNvGrpSpPr>
              <a:grpSpLocks/>
            </p:cNvGrpSpPr>
            <p:nvPr/>
          </p:nvGrpSpPr>
          <p:grpSpPr bwMode="auto">
            <a:xfrm>
              <a:off x="136" y="0"/>
              <a:ext cx="705" cy="4320"/>
              <a:chOff x="136" y="0"/>
              <a:chExt cx="705" cy="4320"/>
            </a:xfrm>
          </p:grpSpPr>
          <p:pic>
            <p:nvPicPr>
              <p:cNvPr id="15" name="Picture 107" descr="RubanOmbre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4711"/>
              <a:stretch>
                <a:fillRect/>
              </a:stretch>
            </p:blipFill>
            <p:spPr bwMode="auto">
              <a:xfrm>
                <a:off x="288" y="0"/>
                <a:ext cx="553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Freeform 108"/>
              <p:cNvSpPr>
                <a:spLocks/>
              </p:cNvSpPr>
              <p:nvPr/>
            </p:nvSpPr>
            <p:spPr bwMode="auto">
              <a:xfrm>
                <a:off x="136" y="0"/>
                <a:ext cx="607" cy="4320"/>
              </a:xfrm>
              <a:custGeom>
                <a:avLst/>
                <a:gdLst>
                  <a:gd name="T0" fmla="*/ 1 w 864"/>
                  <a:gd name="T1" fmla="*/ 1 h 6148"/>
                  <a:gd name="T2" fmla="*/ 1 w 864"/>
                  <a:gd name="T3" fmla="*/ 1 h 6148"/>
                  <a:gd name="T4" fmla="*/ 0 w 864"/>
                  <a:gd name="T5" fmla="*/ 0 h 6148"/>
                  <a:gd name="T6" fmla="*/ 1 w 864"/>
                  <a:gd name="T7" fmla="*/ 0 h 6148"/>
                  <a:gd name="T8" fmla="*/ 1 w 864"/>
                  <a:gd name="T9" fmla="*/ 1 h 6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4" h="6148">
                    <a:moveTo>
                      <a:pt x="864" y="6148"/>
                    </a:moveTo>
                    <a:lnTo>
                      <a:pt x="604" y="6148"/>
                    </a:lnTo>
                    <a:lnTo>
                      <a:pt x="0" y="0"/>
                    </a:lnTo>
                    <a:lnTo>
                      <a:pt x="260" y="0"/>
                    </a:lnTo>
                    <a:lnTo>
                      <a:pt x="864" y="61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" name="Group 118"/>
            <p:cNvGrpSpPr>
              <a:grpSpLocks/>
            </p:cNvGrpSpPr>
            <p:nvPr/>
          </p:nvGrpSpPr>
          <p:grpSpPr bwMode="auto">
            <a:xfrm>
              <a:off x="314" y="0"/>
              <a:ext cx="393" cy="4320"/>
              <a:chOff x="314" y="0"/>
              <a:chExt cx="393" cy="4320"/>
            </a:xfrm>
          </p:grpSpPr>
          <p:pic>
            <p:nvPicPr>
              <p:cNvPr id="13" name="Picture 110" descr="RubanOmbre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51773" r="16431"/>
              <a:stretch>
                <a:fillRect/>
              </a:stretch>
            </p:blipFill>
            <p:spPr bwMode="auto">
              <a:xfrm>
                <a:off x="438" y="0"/>
                <a:ext cx="269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Freeform 111"/>
              <p:cNvSpPr>
                <a:spLocks/>
              </p:cNvSpPr>
              <p:nvPr/>
            </p:nvSpPr>
            <p:spPr bwMode="auto">
              <a:xfrm>
                <a:off x="314" y="0"/>
                <a:ext cx="285" cy="4320"/>
              </a:xfrm>
              <a:custGeom>
                <a:avLst/>
                <a:gdLst>
                  <a:gd name="T0" fmla="*/ 1 w 406"/>
                  <a:gd name="T1" fmla="*/ 1 h 6148"/>
                  <a:gd name="T2" fmla="*/ 0 w 406"/>
                  <a:gd name="T3" fmla="*/ 1 h 6148"/>
                  <a:gd name="T4" fmla="*/ 1 w 406"/>
                  <a:gd name="T5" fmla="*/ 0 h 6148"/>
                  <a:gd name="T6" fmla="*/ 1 w 406"/>
                  <a:gd name="T7" fmla="*/ 0 h 6148"/>
                  <a:gd name="T8" fmla="*/ 1 w 406"/>
                  <a:gd name="T9" fmla="*/ 1 h 6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6" h="6148">
                    <a:moveTo>
                      <a:pt x="258" y="6148"/>
                    </a:moveTo>
                    <a:lnTo>
                      <a:pt x="0" y="6148"/>
                    </a:lnTo>
                    <a:lnTo>
                      <a:pt x="148" y="0"/>
                    </a:lnTo>
                    <a:lnTo>
                      <a:pt x="406" y="0"/>
                    </a:lnTo>
                    <a:lnTo>
                      <a:pt x="258" y="614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" name="Group 119"/>
            <p:cNvGrpSpPr>
              <a:grpSpLocks/>
            </p:cNvGrpSpPr>
            <p:nvPr/>
          </p:nvGrpSpPr>
          <p:grpSpPr bwMode="auto">
            <a:xfrm>
              <a:off x="0" y="-4"/>
              <a:ext cx="379" cy="4324"/>
              <a:chOff x="0" y="-4"/>
              <a:chExt cx="379" cy="4324"/>
            </a:xfrm>
          </p:grpSpPr>
          <p:pic>
            <p:nvPicPr>
              <p:cNvPr id="11" name="Picture 113" descr="RubanOmbre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5602" r="55202"/>
              <a:stretch>
                <a:fillRect/>
              </a:stretch>
            </p:blipFill>
            <p:spPr bwMode="auto">
              <a:xfrm>
                <a:off x="132" y="0"/>
                <a:ext cx="247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Freeform 114"/>
              <p:cNvSpPr>
                <a:spLocks/>
              </p:cNvSpPr>
              <p:nvPr/>
            </p:nvSpPr>
            <p:spPr bwMode="auto">
              <a:xfrm>
                <a:off x="0" y="-4"/>
                <a:ext cx="296" cy="4324"/>
              </a:xfrm>
              <a:custGeom>
                <a:avLst/>
                <a:gdLst>
                  <a:gd name="T0" fmla="*/ 296 w 296"/>
                  <a:gd name="T1" fmla="*/ 4324 h 4324"/>
                  <a:gd name="T2" fmla="*/ 109 w 296"/>
                  <a:gd name="T3" fmla="*/ 4324 h 4324"/>
                  <a:gd name="T4" fmla="*/ 4 w 296"/>
                  <a:gd name="T5" fmla="*/ 1109 h 4324"/>
                  <a:gd name="T6" fmla="*/ 0 w 296"/>
                  <a:gd name="T7" fmla="*/ 4 h 4324"/>
                  <a:gd name="T8" fmla="*/ 154 w 296"/>
                  <a:gd name="T9" fmla="*/ 0 h 4324"/>
                  <a:gd name="T10" fmla="*/ 296 w 296"/>
                  <a:gd name="T11" fmla="*/ 4324 h 43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6" h="4324">
                    <a:moveTo>
                      <a:pt x="296" y="4324"/>
                    </a:moveTo>
                    <a:lnTo>
                      <a:pt x="109" y="4324"/>
                    </a:lnTo>
                    <a:lnTo>
                      <a:pt x="4" y="1109"/>
                    </a:lnTo>
                    <a:lnTo>
                      <a:pt x="0" y="4"/>
                    </a:lnTo>
                    <a:lnTo>
                      <a:pt x="154" y="0"/>
                    </a:lnTo>
                    <a:lnTo>
                      <a:pt x="296" y="432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7" name="Freeform 78"/>
          <p:cNvSpPr>
            <a:spLocks noEditPoints="1"/>
          </p:cNvSpPr>
          <p:nvPr/>
        </p:nvSpPr>
        <p:spPr bwMode="black">
          <a:xfrm>
            <a:off x="8056563" y="6119813"/>
            <a:ext cx="569912" cy="500062"/>
          </a:xfrm>
          <a:custGeom>
            <a:avLst/>
            <a:gdLst>
              <a:gd name="T0" fmla="*/ 2147483647 w 255"/>
              <a:gd name="T1" fmla="*/ 2147483647 h 224"/>
              <a:gd name="T2" fmla="*/ 2147483647 w 255"/>
              <a:gd name="T3" fmla="*/ 2147483647 h 224"/>
              <a:gd name="T4" fmla="*/ 2147483647 w 255"/>
              <a:gd name="T5" fmla="*/ 2147483647 h 224"/>
              <a:gd name="T6" fmla="*/ 2147483647 w 255"/>
              <a:gd name="T7" fmla="*/ 2147483647 h 224"/>
              <a:gd name="T8" fmla="*/ 2147483647 w 255"/>
              <a:gd name="T9" fmla="*/ 2147483647 h 224"/>
              <a:gd name="T10" fmla="*/ 2147483647 w 255"/>
              <a:gd name="T11" fmla="*/ 2147483647 h 224"/>
              <a:gd name="T12" fmla="*/ 2147483647 w 255"/>
              <a:gd name="T13" fmla="*/ 2147483647 h 224"/>
              <a:gd name="T14" fmla="*/ 2147483647 w 255"/>
              <a:gd name="T15" fmla="*/ 2147483647 h 224"/>
              <a:gd name="T16" fmla="*/ 2147483647 w 255"/>
              <a:gd name="T17" fmla="*/ 2147483647 h 224"/>
              <a:gd name="T18" fmla="*/ 2147483647 w 255"/>
              <a:gd name="T19" fmla="*/ 2147483647 h 224"/>
              <a:gd name="T20" fmla="*/ 2147483647 w 255"/>
              <a:gd name="T21" fmla="*/ 2147483647 h 224"/>
              <a:gd name="T22" fmla="*/ 2147483647 w 255"/>
              <a:gd name="T23" fmla="*/ 2147483647 h 224"/>
              <a:gd name="T24" fmla="*/ 2147483647 w 255"/>
              <a:gd name="T25" fmla="*/ 2147483647 h 224"/>
              <a:gd name="T26" fmla="*/ 2147483647 w 255"/>
              <a:gd name="T27" fmla="*/ 2147483647 h 224"/>
              <a:gd name="T28" fmla="*/ 2147483647 w 255"/>
              <a:gd name="T29" fmla="*/ 2147483647 h 224"/>
              <a:gd name="T30" fmla="*/ 2147483647 w 255"/>
              <a:gd name="T31" fmla="*/ 2147483647 h 224"/>
              <a:gd name="T32" fmla="*/ 2147483647 w 255"/>
              <a:gd name="T33" fmla="*/ 2147483647 h 224"/>
              <a:gd name="T34" fmla="*/ 2147483647 w 255"/>
              <a:gd name="T35" fmla="*/ 2147483647 h 224"/>
              <a:gd name="T36" fmla="*/ 2147483647 w 255"/>
              <a:gd name="T37" fmla="*/ 2147483647 h 224"/>
              <a:gd name="T38" fmla="*/ 2147483647 w 255"/>
              <a:gd name="T39" fmla="*/ 0 h 224"/>
              <a:gd name="T40" fmla="*/ 2147483647 w 255"/>
              <a:gd name="T41" fmla="*/ 2147483647 h 224"/>
              <a:gd name="T42" fmla="*/ 2147483647 w 255"/>
              <a:gd name="T43" fmla="*/ 2147483647 h 224"/>
              <a:gd name="T44" fmla="*/ 2147483647 w 255"/>
              <a:gd name="T45" fmla="*/ 2147483647 h 224"/>
              <a:gd name="T46" fmla="*/ 2147483647 w 255"/>
              <a:gd name="T47" fmla="*/ 2147483647 h 224"/>
              <a:gd name="T48" fmla="*/ 2147483647 w 255"/>
              <a:gd name="T49" fmla="*/ 2147483647 h 224"/>
              <a:gd name="T50" fmla="*/ 2147483647 w 255"/>
              <a:gd name="T51" fmla="*/ 2147483647 h 224"/>
              <a:gd name="T52" fmla="*/ 2147483647 w 255"/>
              <a:gd name="T53" fmla="*/ 2147483647 h 224"/>
              <a:gd name="T54" fmla="*/ 2147483647 w 255"/>
              <a:gd name="T55" fmla="*/ 0 h 224"/>
              <a:gd name="T56" fmla="*/ 2147483647 w 255"/>
              <a:gd name="T57" fmla="*/ 2147483647 h 224"/>
              <a:gd name="T58" fmla="*/ 2147483647 w 255"/>
              <a:gd name="T59" fmla="*/ 2147483647 h 224"/>
              <a:gd name="T60" fmla="*/ 2147483647 w 255"/>
              <a:gd name="T61" fmla="*/ 2147483647 h 224"/>
              <a:gd name="T62" fmla="*/ 2147483647 w 255"/>
              <a:gd name="T63" fmla="*/ 2147483647 h 224"/>
              <a:gd name="T64" fmla="*/ 2147483647 w 255"/>
              <a:gd name="T65" fmla="*/ 2147483647 h 224"/>
              <a:gd name="T66" fmla="*/ 2147483647 w 255"/>
              <a:gd name="T67" fmla="*/ 2147483647 h 224"/>
              <a:gd name="T68" fmla="*/ 2147483647 w 255"/>
              <a:gd name="T69" fmla="*/ 2147483647 h 224"/>
              <a:gd name="T70" fmla="*/ 2147483647 w 255"/>
              <a:gd name="T71" fmla="*/ 2147483647 h 224"/>
              <a:gd name="T72" fmla="*/ 2147483647 w 255"/>
              <a:gd name="T73" fmla="*/ 2147483647 h 224"/>
              <a:gd name="T74" fmla="*/ 2147483647 w 255"/>
              <a:gd name="T75" fmla="*/ 2147483647 h 224"/>
              <a:gd name="T76" fmla="*/ 2147483647 w 255"/>
              <a:gd name="T77" fmla="*/ 2147483647 h 224"/>
              <a:gd name="T78" fmla="*/ 2147483647 w 255"/>
              <a:gd name="T79" fmla="*/ 2147483647 h 224"/>
              <a:gd name="T80" fmla="*/ 2147483647 w 255"/>
              <a:gd name="T81" fmla="*/ 2147483647 h 224"/>
              <a:gd name="T82" fmla="*/ 2147483647 w 255"/>
              <a:gd name="T83" fmla="*/ 2147483647 h 224"/>
              <a:gd name="T84" fmla="*/ 2147483647 w 255"/>
              <a:gd name="T85" fmla="*/ 2147483647 h 224"/>
              <a:gd name="T86" fmla="*/ 2147483647 w 255"/>
              <a:gd name="T87" fmla="*/ 2147483647 h 224"/>
              <a:gd name="T88" fmla="*/ 2147483647 w 255"/>
              <a:gd name="T89" fmla="*/ 2147483647 h 224"/>
              <a:gd name="T90" fmla="*/ 2147483647 w 255"/>
              <a:gd name="T91" fmla="*/ 2147483647 h 224"/>
              <a:gd name="T92" fmla="*/ 2147483647 w 255"/>
              <a:gd name="T93" fmla="*/ 2147483647 h 224"/>
              <a:gd name="T94" fmla="*/ 2147483647 w 255"/>
              <a:gd name="T95" fmla="*/ 2147483647 h 224"/>
              <a:gd name="T96" fmla="*/ 2147483647 w 255"/>
              <a:gd name="T97" fmla="*/ 2147483647 h 224"/>
              <a:gd name="T98" fmla="*/ 2147483647 w 255"/>
              <a:gd name="T99" fmla="*/ 2147483647 h 224"/>
              <a:gd name="T100" fmla="*/ 2147483647 w 255"/>
              <a:gd name="T101" fmla="*/ 2147483647 h 224"/>
              <a:gd name="T102" fmla="*/ 2147483647 w 255"/>
              <a:gd name="T103" fmla="*/ 2147483647 h 224"/>
              <a:gd name="T104" fmla="*/ 2147483647 w 255"/>
              <a:gd name="T105" fmla="*/ 2147483647 h 224"/>
              <a:gd name="T106" fmla="*/ 2147483647 w 255"/>
              <a:gd name="T107" fmla="*/ 2147483647 h 224"/>
              <a:gd name="T108" fmla="*/ 2147483647 w 255"/>
              <a:gd name="T109" fmla="*/ 0 h 224"/>
              <a:gd name="T110" fmla="*/ 2147483647 w 255"/>
              <a:gd name="T111" fmla="*/ 2147483647 h 224"/>
              <a:gd name="T112" fmla="*/ 2147483647 w 255"/>
              <a:gd name="T113" fmla="*/ 2147483647 h 224"/>
              <a:gd name="T114" fmla="*/ 2147483647 w 255"/>
              <a:gd name="T115" fmla="*/ 2147483647 h 224"/>
              <a:gd name="T116" fmla="*/ 2147483647 w 255"/>
              <a:gd name="T117" fmla="*/ 2147483647 h 224"/>
              <a:gd name="T118" fmla="*/ 2147483647 w 255"/>
              <a:gd name="T119" fmla="*/ 2147483647 h 22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55" h="224">
                <a:moveTo>
                  <a:pt x="115" y="24"/>
                </a:moveTo>
                <a:cubicBezTo>
                  <a:pt x="120" y="24"/>
                  <a:pt x="120" y="24"/>
                  <a:pt x="120" y="24"/>
                </a:cubicBezTo>
                <a:cubicBezTo>
                  <a:pt x="120" y="23"/>
                  <a:pt x="120" y="21"/>
                  <a:pt x="120" y="19"/>
                </a:cubicBezTo>
                <a:cubicBezTo>
                  <a:pt x="120" y="12"/>
                  <a:pt x="120" y="12"/>
                  <a:pt x="120" y="12"/>
                </a:cubicBezTo>
                <a:cubicBezTo>
                  <a:pt x="131" y="12"/>
                  <a:pt x="131" y="12"/>
                  <a:pt x="131" y="12"/>
                </a:cubicBezTo>
                <a:cubicBezTo>
                  <a:pt x="131" y="19"/>
                  <a:pt x="131" y="19"/>
                  <a:pt x="131" y="19"/>
                </a:cubicBezTo>
                <a:cubicBezTo>
                  <a:pt x="131" y="21"/>
                  <a:pt x="130" y="23"/>
                  <a:pt x="130" y="24"/>
                </a:cubicBezTo>
                <a:cubicBezTo>
                  <a:pt x="135" y="24"/>
                  <a:pt x="135" y="24"/>
                  <a:pt x="135" y="24"/>
                </a:cubicBezTo>
                <a:cubicBezTo>
                  <a:pt x="134" y="23"/>
                  <a:pt x="134" y="21"/>
                  <a:pt x="134" y="19"/>
                </a:cubicBezTo>
                <a:cubicBezTo>
                  <a:pt x="134" y="5"/>
                  <a:pt x="134" y="5"/>
                  <a:pt x="134" y="5"/>
                </a:cubicBezTo>
                <a:cubicBezTo>
                  <a:pt x="134" y="4"/>
                  <a:pt x="134" y="2"/>
                  <a:pt x="135" y="1"/>
                </a:cubicBezTo>
                <a:cubicBezTo>
                  <a:pt x="130" y="1"/>
                  <a:pt x="130" y="1"/>
                  <a:pt x="130" y="1"/>
                </a:cubicBezTo>
                <a:cubicBezTo>
                  <a:pt x="130" y="2"/>
                  <a:pt x="131" y="4"/>
                  <a:pt x="131" y="5"/>
                </a:cubicBezTo>
                <a:cubicBezTo>
                  <a:pt x="131" y="11"/>
                  <a:pt x="131" y="11"/>
                  <a:pt x="131" y="11"/>
                </a:cubicBezTo>
                <a:cubicBezTo>
                  <a:pt x="120" y="11"/>
                  <a:pt x="120" y="11"/>
                  <a:pt x="120" y="11"/>
                </a:cubicBezTo>
                <a:cubicBezTo>
                  <a:pt x="120" y="5"/>
                  <a:pt x="120" y="5"/>
                  <a:pt x="120" y="5"/>
                </a:cubicBezTo>
                <a:cubicBezTo>
                  <a:pt x="120" y="4"/>
                  <a:pt x="120" y="2"/>
                  <a:pt x="120" y="1"/>
                </a:cubicBezTo>
                <a:cubicBezTo>
                  <a:pt x="115" y="1"/>
                  <a:pt x="115" y="1"/>
                  <a:pt x="115" y="1"/>
                </a:cubicBezTo>
                <a:cubicBezTo>
                  <a:pt x="116" y="2"/>
                  <a:pt x="116" y="4"/>
                  <a:pt x="116" y="5"/>
                </a:cubicBezTo>
                <a:cubicBezTo>
                  <a:pt x="116" y="19"/>
                  <a:pt x="116" y="19"/>
                  <a:pt x="116" y="19"/>
                </a:cubicBezTo>
                <a:cubicBezTo>
                  <a:pt x="116" y="21"/>
                  <a:pt x="116" y="23"/>
                  <a:pt x="115" y="24"/>
                </a:cubicBezTo>
                <a:close/>
                <a:moveTo>
                  <a:pt x="140" y="18"/>
                </a:moveTo>
                <a:cubicBezTo>
                  <a:pt x="140" y="23"/>
                  <a:pt x="143" y="25"/>
                  <a:pt x="147" y="25"/>
                </a:cubicBezTo>
                <a:cubicBezTo>
                  <a:pt x="151" y="25"/>
                  <a:pt x="153" y="23"/>
                  <a:pt x="154" y="22"/>
                </a:cubicBezTo>
                <a:cubicBezTo>
                  <a:pt x="155" y="22"/>
                  <a:pt x="155" y="22"/>
                  <a:pt x="155" y="22"/>
                </a:cubicBezTo>
                <a:cubicBezTo>
                  <a:pt x="155" y="22"/>
                  <a:pt x="155" y="22"/>
                  <a:pt x="155" y="22"/>
                </a:cubicBezTo>
                <a:cubicBezTo>
                  <a:pt x="155" y="24"/>
                  <a:pt x="155" y="24"/>
                  <a:pt x="155" y="24"/>
                </a:cubicBezTo>
                <a:cubicBezTo>
                  <a:pt x="159" y="24"/>
                  <a:pt x="159" y="24"/>
                  <a:pt x="159" y="24"/>
                </a:cubicBezTo>
                <a:cubicBezTo>
                  <a:pt x="158" y="23"/>
                  <a:pt x="158" y="21"/>
                  <a:pt x="158" y="19"/>
                </a:cubicBezTo>
                <a:cubicBezTo>
                  <a:pt x="158" y="5"/>
                  <a:pt x="158" y="5"/>
                  <a:pt x="158" y="5"/>
                </a:cubicBezTo>
                <a:cubicBezTo>
                  <a:pt x="158" y="4"/>
                  <a:pt x="158" y="2"/>
                  <a:pt x="159" y="1"/>
                </a:cubicBezTo>
                <a:cubicBezTo>
                  <a:pt x="154" y="1"/>
                  <a:pt x="154" y="1"/>
                  <a:pt x="154" y="1"/>
                </a:cubicBezTo>
                <a:cubicBezTo>
                  <a:pt x="155" y="2"/>
                  <a:pt x="155" y="4"/>
                  <a:pt x="155" y="5"/>
                </a:cubicBezTo>
                <a:cubicBezTo>
                  <a:pt x="155" y="11"/>
                  <a:pt x="155" y="11"/>
                  <a:pt x="155" y="11"/>
                </a:cubicBezTo>
                <a:cubicBezTo>
                  <a:pt x="155" y="13"/>
                  <a:pt x="155" y="14"/>
                  <a:pt x="155" y="15"/>
                </a:cubicBezTo>
                <a:cubicBezTo>
                  <a:pt x="155" y="20"/>
                  <a:pt x="153" y="23"/>
                  <a:pt x="149" y="23"/>
                </a:cubicBezTo>
                <a:cubicBezTo>
                  <a:pt x="145" y="23"/>
                  <a:pt x="143" y="20"/>
                  <a:pt x="143" y="16"/>
                </a:cubicBezTo>
                <a:cubicBezTo>
                  <a:pt x="143" y="5"/>
                  <a:pt x="143" y="5"/>
                  <a:pt x="143" y="5"/>
                </a:cubicBezTo>
                <a:cubicBezTo>
                  <a:pt x="143" y="4"/>
                  <a:pt x="143" y="2"/>
                  <a:pt x="144" y="1"/>
                </a:cubicBezTo>
                <a:cubicBezTo>
                  <a:pt x="139" y="1"/>
                  <a:pt x="139" y="1"/>
                  <a:pt x="139" y="1"/>
                </a:cubicBezTo>
                <a:cubicBezTo>
                  <a:pt x="140" y="2"/>
                  <a:pt x="140" y="4"/>
                  <a:pt x="140" y="5"/>
                </a:cubicBezTo>
                <a:lnTo>
                  <a:pt x="140" y="18"/>
                </a:lnTo>
                <a:close/>
                <a:moveTo>
                  <a:pt x="164" y="24"/>
                </a:moveTo>
                <a:cubicBezTo>
                  <a:pt x="168" y="24"/>
                  <a:pt x="168" y="24"/>
                  <a:pt x="168" y="24"/>
                </a:cubicBezTo>
                <a:cubicBezTo>
                  <a:pt x="167" y="21"/>
                  <a:pt x="167" y="18"/>
                  <a:pt x="167" y="15"/>
                </a:cubicBezTo>
                <a:cubicBezTo>
                  <a:pt x="167" y="5"/>
                  <a:pt x="167" y="5"/>
                  <a:pt x="167" y="5"/>
                </a:cubicBezTo>
                <a:cubicBezTo>
                  <a:pt x="167" y="5"/>
                  <a:pt x="167" y="5"/>
                  <a:pt x="167" y="5"/>
                </a:cubicBezTo>
                <a:cubicBezTo>
                  <a:pt x="167" y="5"/>
                  <a:pt x="168" y="5"/>
                  <a:pt x="168" y="5"/>
                </a:cubicBezTo>
                <a:cubicBezTo>
                  <a:pt x="181" y="24"/>
                  <a:pt x="181" y="24"/>
                  <a:pt x="181" y="24"/>
                </a:cubicBezTo>
                <a:cubicBezTo>
                  <a:pt x="184" y="24"/>
                  <a:pt x="184" y="24"/>
                  <a:pt x="184" y="24"/>
                </a:cubicBezTo>
                <a:cubicBezTo>
                  <a:pt x="184" y="23"/>
                  <a:pt x="184" y="22"/>
                  <a:pt x="184" y="21"/>
                </a:cubicBezTo>
                <a:cubicBezTo>
                  <a:pt x="184" y="6"/>
                  <a:pt x="184" y="6"/>
                  <a:pt x="184" y="6"/>
                </a:cubicBezTo>
                <a:cubicBezTo>
                  <a:pt x="184" y="4"/>
                  <a:pt x="184" y="2"/>
                  <a:pt x="185" y="1"/>
                </a:cubicBezTo>
                <a:cubicBezTo>
                  <a:pt x="181" y="1"/>
                  <a:pt x="181" y="1"/>
                  <a:pt x="181" y="1"/>
                </a:cubicBezTo>
                <a:cubicBezTo>
                  <a:pt x="182" y="2"/>
                  <a:pt x="182" y="3"/>
                  <a:pt x="182" y="5"/>
                </a:cubicBezTo>
                <a:cubicBezTo>
                  <a:pt x="182" y="18"/>
                  <a:pt x="182" y="18"/>
                  <a:pt x="182" y="18"/>
                </a:cubicBezTo>
                <a:cubicBezTo>
                  <a:pt x="182" y="19"/>
                  <a:pt x="182" y="19"/>
                  <a:pt x="182" y="19"/>
                </a:cubicBezTo>
                <a:cubicBezTo>
                  <a:pt x="181" y="19"/>
                  <a:pt x="181" y="19"/>
                  <a:pt x="181" y="18"/>
                </a:cubicBezTo>
                <a:cubicBezTo>
                  <a:pt x="174" y="8"/>
                  <a:pt x="174" y="8"/>
                  <a:pt x="174" y="8"/>
                </a:cubicBezTo>
                <a:cubicBezTo>
                  <a:pt x="172" y="6"/>
                  <a:pt x="170" y="2"/>
                  <a:pt x="169" y="1"/>
                </a:cubicBezTo>
                <a:cubicBezTo>
                  <a:pt x="169" y="1"/>
                  <a:pt x="168" y="1"/>
                  <a:pt x="168" y="1"/>
                </a:cubicBezTo>
                <a:cubicBezTo>
                  <a:pt x="164" y="1"/>
                  <a:pt x="164" y="1"/>
                  <a:pt x="164" y="1"/>
                </a:cubicBezTo>
                <a:cubicBezTo>
                  <a:pt x="165" y="2"/>
                  <a:pt x="165" y="4"/>
                  <a:pt x="165" y="6"/>
                </a:cubicBezTo>
                <a:cubicBezTo>
                  <a:pt x="165" y="13"/>
                  <a:pt x="165" y="13"/>
                  <a:pt x="165" y="13"/>
                </a:cubicBezTo>
                <a:cubicBezTo>
                  <a:pt x="165" y="17"/>
                  <a:pt x="165" y="21"/>
                  <a:pt x="164" y="24"/>
                </a:cubicBezTo>
                <a:close/>
                <a:moveTo>
                  <a:pt x="202" y="25"/>
                </a:moveTo>
                <a:cubicBezTo>
                  <a:pt x="205" y="25"/>
                  <a:pt x="208" y="24"/>
                  <a:pt x="210" y="24"/>
                </a:cubicBezTo>
                <a:cubicBezTo>
                  <a:pt x="210" y="23"/>
                  <a:pt x="210" y="22"/>
                  <a:pt x="210" y="21"/>
                </a:cubicBezTo>
                <a:cubicBezTo>
                  <a:pt x="210" y="17"/>
                  <a:pt x="210" y="17"/>
                  <a:pt x="210" y="17"/>
                </a:cubicBezTo>
                <a:cubicBezTo>
                  <a:pt x="210" y="16"/>
                  <a:pt x="210" y="14"/>
                  <a:pt x="210" y="12"/>
                </a:cubicBezTo>
                <a:cubicBezTo>
                  <a:pt x="206" y="12"/>
                  <a:pt x="206" y="12"/>
                  <a:pt x="206" y="12"/>
                </a:cubicBezTo>
                <a:cubicBezTo>
                  <a:pt x="206" y="14"/>
                  <a:pt x="206" y="16"/>
                  <a:pt x="206" y="17"/>
                </a:cubicBezTo>
                <a:cubicBezTo>
                  <a:pt x="206" y="19"/>
                  <a:pt x="206" y="19"/>
                  <a:pt x="206" y="19"/>
                </a:cubicBezTo>
                <a:cubicBezTo>
                  <a:pt x="206" y="20"/>
                  <a:pt x="206" y="22"/>
                  <a:pt x="206" y="23"/>
                </a:cubicBezTo>
                <a:cubicBezTo>
                  <a:pt x="205" y="23"/>
                  <a:pt x="204" y="23"/>
                  <a:pt x="203" y="23"/>
                </a:cubicBezTo>
                <a:cubicBezTo>
                  <a:pt x="196" y="23"/>
                  <a:pt x="193" y="19"/>
                  <a:pt x="193" y="12"/>
                </a:cubicBezTo>
                <a:cubicBezTo>
                  <a:pt x="193" y="6"/>
                  <a:pt x="196" y="2"/>
                  <a:pt x="202" y="2"/>
                </a:cubicBezTo>
                <a:cubicBezTo>
                  <a:pt x="205" y="2"/>
                  <a:pt x="207" y="2"/>
                  <a:pt x="209" y="4"/>
                </a:cubicBezTo>
                <a:cubicBezTo>
                  <a:pt x="209" y="0"/>
                  <a:pt x="209" y="0"/>
                  <a:pt x="209" y="0"/>
                </a:cubicBezTo>
                <a:cubicBezTo>
                  <a:pt x="208" y="0"/>
                  <a:pt x="206" y="0"/>
                  <a:pt x="204" y="0"/>
                </a:cubicBezTo>
                <a:cubicBezTo>
                  <a:pt x="196" y="0"/>
                  <a:pt x="189" y="4"/>
                  <a:pt x="189" y="13"/>
                </a:cubicBezTo>
                <a:cubicBezTo>
                  <a:pt x="189" y="21"/>
                  <a:pt x="194" y="25"/>
                  <a:pt x="202" y="25"/>
                </a:cubicBezTo>
                <a:close/>
                <a:moveTo>
                  <a:pt x="215" y="24"/>
                </a:moveTo>
                <a:cubicBezTo>
                  <a:pt x="226" y="24"/>
                  <a:pt x="226" y="24"/>
                  <a:pt x="226" y="24"/>
                </a:cubicBezTo>
                <a:cubicBezTo>
                  <a:pt x="227" y="24"/>
                  <a:pt x="229" y="24"/>
                  <a:pt x="230" y="24"/>
                </a:cubicBezTo>
                <a:cubicBezTo>
                  <a:pt x="230" y="21"/>
                  <a:pt x="230" y="21"/>
                  <a:pt x="230" y="21"/>
                </a:cubicBezTo>
                <a:cubicBezTo>
                  <a:pt x="229" y="22"/>
                  <a:pt x="226" y="23"/>
                  <a:pt x="224" y="23"/>
                </a:cubicBezTo>
                <a:cubicBezTo>
                  <a:pt x="220" y="23"/>
                  <a:pt x="220" y="23"/>
                  <a:pt x="220" y="23"/>
                </a:cubicBezTo>
                <a:cubicBezTo>
                  <a:pt x="220" y="13"/>
                  <a:pt x="220" y="13"/>
                  <a:pt x="220" y="13"/>
                </a:cubicBezTo>
                <a:cubicBezTo>
                  <a:pt x="221" y="13"/>
                  <a:pt x="221" y="13"/>
                  <a:pt x="221" y="13"/>
                </a:cubicBezTo>
                <a:cubicBezTo>
                  <a:pt x="223" y="13"/>
                  <a:pt x="227" y="13"/>
                  <a:pt x="228" y="11"/>
                </a:cubicBezTo>
                <a:cubicBezTo>
                  <a:pt x="226" y="11"/>
                  <a:pt x="223" y="11"/>
                  <a:pt x="220" y="11"/>
                </a:cubicBezTo>
                <a:cubicBezTo>
                  <a:pt x="220" y="2"/>
                  <a:pt x="220" y="2"/>
                  <a:pt x="220" y="2"/>
                </a:cubicBezTo>
                <a:cubicBezTo>
                  <a:pt x="223" y="2"/>
                  <a:pt x="223" y="2"/>
                  <a:pt x="223" y="2"/>
                </a:cubicBezTo>
                <a:cubicBezTo>
                  <a:pt x="225" y="2"/>
                  <a:pt x="227" y="2"/>
                  <a:pt x="229" y="3"/>
                </a:cubicBezTo>
                <a:cubicBezTo>
                  <a:pt x="228" y="1"/>
                  <a:pt x="228" y="1"/>
                  <a:pt x="228" y="1"/>
                </a:cubicBezTo>
                <a:cubicBezTo>
                  <a:pt x="216" y="1"/>
                  <a:pt x="216" y="1"/>
                  <a:pt x="216" y="1"/>
                </a:cubicBezTo>
                <a:cubicBezTo>
                  <a:pt x="216" y="2"/>
                  <a:pt x="216" y="4"/>
                  <a:pt x="216" y="5"/>
                </a:cubicBezTo>
                <a:cubicBezTo>
                  <a:pt x="216" y="19"/>
                  <a:pt x="216" y="19"/>
                  <a:pt x="216" y="19"/>
                </a:cubicBezTo>
                <a:cubicBezTo>
                  <a:pt x="216" y="21"/>
                  <a:pt x="216" y="23"/>
                  <a:pt x="215" y="24"/>
                </a:cubicBezTo>
                <a:close/>
                <a:moveTo>
                  <a:pt x="234" y="24"/>
                </a:moveTo>
                <a:cubicBezTo>
                  <a:pt x="239" y="24"/>
                  <a:pt x="239" y="24"/>
                  <a:pt x="239" y="24"/>
                </a:cubicBezTo>
                <a:cubicBezTo>
                  <a:pt x="239" y="23"/>
                  <a:pt x="239" y="21"/>
                  <a:pt x="239" y="19"/>
                </a:cubicBezTo>
                <a:cubicBezTo>
                  <a:pt x="239" y="13"/>
                  <a:pt x="239" y="13"/>
                  <a:pt x="239" y="13"/>
                </a:cubicBezTo>
                <a:cubicBezTo>
                  <a:pt x="241" y="13"/>
                  <a:pt x="241" y="13"/>
                  <a:pt x="243" y="16"/>
                </a:cubicBezTo>
                <a:cubicBezTo>
                  <a:pt x="247" y="22"/>
                  <a:pt x="247" y="22"/>
                  <a:pt x="247" y="22"/>
                </a:cubicBezTo>
                <a:cubicBezTo>
                  <a:pt x="248" y="23"/>
                  <a:pt x="249" y="24"/>
                  <a:pt x="250" y="24"/>
                </a:cubicBezTo>
                <a:cubicBezTo>
                  <a:pt x="253" y="24"/>
                  <a:pt x="253" y="24"/>
                  <a:pt x="253" y="24"/>
                </a:cubicBezTo>
                <a:cubicBezTo>
                  <a:pt x="252" y="23"/>
                  <a:pt x="251" y="22"/>
                  <a:pt x="250" y="21"/>
                </a:cubicBezTo>
                <a:cubicBezTo>
                  <a:pt x="244" y="12"/>
                  <a:pt x="244" y="12"/>
                  <a:pt x="244" y="12"/>
                </a:cubicBezTo>
                <a:cubicBezTo>
                  <a:pt x="246" y="11"/>
                  <a:pt x="249" y="9"/>
                  <a:pt x="249" y="5"/>
                </a:cubicBezTo>
                <a:cubicBezTo>
                  <a:pt x="249" y="2"/>
                  <a:pt x="247" y="0"/>
                  <a:pt x="243" y="0"/>
                </a:cubicBezTo>
                <a:cubicBezTo>
                  <a:pt x="241" y="0"/>
                  <a:pt x="238" y="1"/>
                  <a:pt x="235" y="1"/>
                </a:cubicBezTo>
                <a:cubicBezTo>
                  <a:pt x="235" y="2"/>
                  <a:pt x="235" y="4"/>
                  <a:pt x="235" y="5"/>
                </a:cubicBezTo>
                <a:cubicBezTo>
                  <a:pt x="235" y="19"/>
                  <a:pt x="235" y="19"/>
                  <a:pt x="235" y="19"/>
                </a:cubicBezTo>
                <a:cubicBezTo>
                  <a:pt x="235" y="21"/>
                  <a:pt x="235" y="22"/>
                  <a:pt x="234" y="24"/>
                </a:cubicBezTo>
                <a:close/>
                <a:moveTo>
                  <a:pt x="239" y="3"/>
                </a:moveTo>
                <a:cubicBezTo>
                  <a:pt x="239" y="3"/>
                  <a:pt x="239" y="2"/>
                  <a:pt x="239" y="2"/>
                </a:cubicBezTo>
                <a:cubicBezTo>
                  <a:pt x="240" y="2"/>
                  <a:pt x="240" y="2"/>
                  <a:pt x="240" y="2"/>
                </a:cubicBezTo>
                <a:cubicBezTo>
                  <a:pt x="244" y="2"/>
                  <a:pt x="246" y="2"/>
                  <a:pt x="246" y="6"/>
                </a:cubicBezTo>
                <a:cubicBezTo>
                  <a:pt x="246" y="9"/>
                  <a:pt x="244" y="11"/>
                  <a:pt x="240" y="11"/>
                </a:cubicBezTo>
                <a:cubicBezTo>
                  <a:pt x="240" y="11"/>
                  <a:pt x="239" y="11"/>
                  <a:pt x="239" y="11"/>
                </a:cubicBezTo>
                <a:lnTo>
                  <a:pt x="239" y="3"/>
                </a:lnTo>
                <a:close/>
                <a:moveTo>
                  <a:pt x="193" y="115"/>
                </a:moveTo>
                <a:cubicBezTo>
                  <a:pt x="193" y="114"/>
                  <a:pt x="194" y="114"/>
                  <a:pt x="194" y="113"/>
                </a:cubicBezTo>
                <a:cubicBezTo>
                  <a:pt x="195" y="113"/>
                  <a:pt x="195" y="112"/>
                  <a:pt x="196" y="112"/>
                </a:cubicBezTo>
                <a:cubicBezTo>
                  <a:pt x="205" y="103"/>
                  <a:pt x="210" y="94"/>
                  <a:pt x="207" y="84"/>
                </a:cubicBezTo>
                <a:cubicBezTo>
                  <a:pt x="205" y="74"/>
                  <a:pt x="198" y="71"/>
                  <a:pt x="190" y="67"/>
                </a:cubicBezTo>
                <a:cubicBezTo>
                  <a:pt x="170" y="60"/>
                  <a:pt x="149" y="68"/>
                  <a:pt x="135" y="86"/>
                </a:cubicBezTo>
                <a:cubicBezTo>
                  <a:pt x="132" y="93"/>
                  <a:pt x="132" y="93"/>
                  <a:pt x="132" y="93"/>
                </a:cubicBezTo>
                <a:cubicBezTo>
                  <a:pt x="127" y="103"/>
                  <a:pt x="122" y="107"/>
                  <a:pt x="116" y="101"/>
                </a:cubicBezTo>
                <a:cubicBezTo>
                  <a:pt x="116" y="183"/>
                  <a:pt x="116" y="183"/>
                  <a:pt x="116" y="183"/>
                </a:cubicBezTo>
                <a:cubicBezTo>
                  <a:pt x="133" y="168"/>
                  <a:pt x="133" y="168"/>
                  <a:pt x="133" y="168"/>
                </a:cubicBezTo>
                <a:cubicBezTo>
                  <a:pt x="159" y="145"/>
                  <a:pt x="177" y="133"/>
                  <a:pt x="193" y="115"/>
                </a:cubicBezTo>
                <a:close/>
                <a:moveTo>
                  <a:pt x="116" y="36"/>
                </a:moveTo>
                <a:cubicBezTo>
                  <a:pt x="116" y="83"/>
                  <a:pt x="116" y="83"/>
                  <a:pt x="116" y="83"/>
                </a:cubicBezTo>
                <a:cubicBezTo>
                  <a:pt x="109" y="74"/>
                  <a:pt x="109" y="74"/>
                  <a:pt x="109" y="74"/>
                </a:cubicBezTo>
                <a:cubicBezTo>
                  <a:pt x="85" y="41"/>
                  <a:pt x="56" y="36"/>
                  <a:pt x="30" y="46"/>
                </a:cubicBezTo>
                <a:cubicBezTo>
                  <a:pt x="17" y="52"/>
                  <a:pt x="10" y="58"/>
                  <a:pt x="5" y="72"/>
                </a:cubicBezTo>
                <a:cubicBezTo>
                  <a:pt x="0" y="90"/>
                  <a:pt x="2" y="104"/>
                  <a:pt x="14" y="120"/>
                </a:cubicBezTo>
                <a:cubicBezTo>
                  <a:pt x="16" y="123"/>
                  <a:pt x="51" y="160"/>
                  <a:pt x="60" y="171"/>
                </a:cubicBezTo>
                <a:cubicBezTo>
                  <a:pt x="70" y="182"/>
                  <a:pt x="83" y="201"/>
                  <a:pt x="86" y="206"/>
                </a:cubicBezTo>
                <a:cubicBezTo>
                  <a:pt x="93" y="216"/>
                  <a:pt x="89" y="220"/>
                  <a:pt x="95" y="222"/>
                </a:cubicBezTo>
                <a:cubicBezTo>
                  <a:pt x="101" y="224"/>
                  <a:pt x="111" y="220"/>
                  <a:pt x="104" y="209"/>
                </a:cubicBezTo>
                <a:cubicBezTo>
                  <a:pt x="78" y="167"/>
                  <a:pt x="45" y="141"/>
                  <a:pt x="25" y="116"/>
                </a:cubicBezTo>
                <a:cubicBezTo>
                  <a:pt x="22" y="112"/>
                  <a:pt x="21" y="109"/>
                  <a:pt x="21" y="109"/>
                </a:cubicBezTo>
                <a:cubicBezTo>
                  <a:pt x="15" y="96"/>
                  <a:pt x="13" y="90"/>
                  <a:pt x="17" y="78"/>
                </a:cubicBezTo>
                <a:cubicBezTo>
                  <a:pt x="21" y="67"/>
                  <a:pt x="29" y="60"/>
                  <a:pt x="36" y="57"/>
                </a:cubicBezTo>
                <a:cubicBezTo>
                  <a:pt x="59" y="48"/>
                  <a:pt x="82" y="57"/>
                  <a:pt x="99" y="80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2" y="97"/>
                  <a:pt x="112" y="97"/>
                  <a:pt x="113" y="97"/>
                </a:cubicBezTo>
                <a:cubicBezTo>
                  <a:pt x="110" y="93"/>
                  <a:pt x="112" y="86"/>
                  <a:pt x="116" y="83"/>
                </a:cubicBezTo>
                <a:cubicBezTo>
                  <a:pt x="116" y="83"/>
                  <a:pt x="116" y="83"/>
                  <a:pt x="116" y="83"/>
                </a:cubicBezTo>
                <a:cubicBezTo>
                  <a:pt x="117" y="83"/>
                  <a:pt x="117" y="83"/>
                  <a:pt x="118" y="82"/>
                </a:cubicBezTo>
                <a:cubicBezTo>
                  <a:pt x="124" y="81"/>
                  <a:pt x="124" y="81"/>
                  <a:pt x="124" y="81"/>
                </a:cubicBezTo>
                <a:cubicBezTo>
                  <a:pt x="145" y="54"/>
                  <a:pt x="171" y="50"/>
                  <a:pt x="195" y="57"/>
                </a:cubicBezTo>
                <a:cubicBezTo>
                  <a:pt x="203" y="61"/>
                  <a:pt x="209" y="65"/>
                  <a:pt x="213" y="71"/>
                </a:cubicBezTo>
                <a:cubicBezTo>
                  <a:pt x="236" y="65"/>
                  <a:pt x="245" y="71"/>
                  <a:pt x="244" y="84"/>
                </a:cubicBezTo>
                <a:cubicBezTo>
                  <a:pt x="241" y="91"/>
                  <a:pt x="240" y="95"/>
                  <a:pt x="236" y="100"/>
                </a:cubicBezTo>
                <a:cubicBezTo>
                  <a:pt x="235" y="101"/>
                  <a:pt x="234" y="102"/>
                  <a:pt x="234" y="102"/>
                </a:cubicBezTo>
                <a:cubicBezTo>
                  <a:pt x="234" y="103"/>
                  <a:pt x="234" y="103"/>
                  <a:pt x="234" y="103"/>
                </a:cubicBezTo>
                <a:cubicBezTo>
                  <a:pt x="233" y="105"/>
                  <a:pt x="233" y="103"/>
                  <a:pt x="235" y="109"/>
                </a:cubicBezTo>
                <a:cubicBezTo>
                  <a:pt x="237" y="118"/>
                  <a:pt x="223" y="120"/>
                  <a:pt x="222" y="110"/>
                </a:cubicBezTo>
                <a:cubicBezTo>
                  <a:pt x="221" y="106"/>
                  <a:pt x="223" y="103"/>
                  <a:pt x="225" y="100"/>
                </a:cubicBezTo>
                <a:cubicBezTo>
                  <a:pt x="226" y="98"/>
                  <a:pt x="227" y="97"/>
                  <a:pt x="229" y="97"/>
                </a:cubicBezTo>
                <a:cubicBezTo>
                  <a:pt x="229" y="96"/>
                  <a:pt x="229" y="96"/>
                  <a:pt x="230" y="95"/>
                </a:cubicBezTo>
                <a:cubicBezTo>
                  <a:pt x="233" y="91"/>
                  <a:pt x="234" y="89"/>
                  <a:pt x="236" y="83"/>
                </a:cubicBezTo>
                <a:cubicBezTo>
                  <a:pt x="237" y="76"/>
                  <a:pt x="226" y="80"/>
                  <a:pt x="218" y="83"/>
                </a:cubicBezTo>
                <a:cubicBezTo>
                  <a:pt x="220" y="97"/>
                  <a:pt x="215" y="110"/>
                  <a:pt x="203" y="122"/>
                </a:cubicBezTo>
                <a:cubicBezTo>
                  <a:pt x="202" y="123"/>
                  <a:pt x="201" y="123"/>
                  <a:pt x="201" y="124"/>
                </a:cubicBezTo>
                <a:cubicBezTo>
                  <a:pt x="207" y="123"/>
                  <a:pt x="215" y="123"/>
                  <a:pt x="220" y="123"/>
                </a:cubicBezTo>
                <a:cubicBezTo>
                  <a:pt x="223" y="123"/>
                  <a:pt x="225" y="125"/>
                  <a:pt x="226" y="127"/>
                </a:cubicBezTo>
                <a:cubicBezTo>
                  <a:pt x="227" y="135"/>
                  <a:pt x="217" y="139"/>
                  <a:pt x="210" y="143"/>
                </a:cubicBezTo>
                <a:cubicBezTo>
                  <a:pt x="199" y="149"/>
                  <a:pt x="185" y="154"/>
                  <a:pt x="182" y="163"/>
                </a:cubicBezTo>
                <a:cubicBezTo>
                  <a:pt x="181" y="166"/>
                  <a:pt x="188" y="167"/>
                  <a:pt x="190" y="169"/>
                </a:cubicBezTo>
                <a:cubicBezTo>
                  <a:pt x="194" y="177"/>
                  <a:pt x="178" y="184"/>
                  <a:pt x="173" y="175"/>
                </a:cubicBezTo>
                <a:cubicBezTo>
                  <a:pt x="172" y="175"/>
                  <a:pt x="172" y="174"/>
                  <a:pt x="172" y="173"/>
                </a:cubicBezTo>
                <a:cubicBezTo>
                  <a:pt x="169" y="159"/>
                  <a:pt x="184" y="147"/>
                  <a:pt x="198" y="139"/>
                </a:cubicBezTo>
                <a:cubicBezTo>
                  <a:pt x="193" y="140"/>
                  <a:pt x="186" y="142"/>
                  <a:pt x="182" y="144"/>
                </a:cubicBezTo>
                <a:cubicBezTo>
                  <a:pt x="180" y="144"/>
                  <a:pt x="179" y="145"/>
                  <a:pt x="178" y="145"/>
                </a:cubicBezTo>
                <a:cubicBezTo>
                  <a:pt x="162" y="163"/>
                  <a:pt x="140" y="174"/>
                  <a:pt x="123" y="194"/>
                </a:cubicBezTo>
                <a:cubicBezTo>
                  <a:pt x="116" y="203"/>
                  <a:pt x="116" y="203"/>
                  <a:pt x="116" y="203"/>
                </a:cubicBezTo>
                <a:cubicBezTo>
                  <a:pt x="116" y="205"/>
                  <a:pt x="116" y="205"/>
                  <a:pt x="116" y="205"/>
                </a:cubicBezTo>
                <a:cubicBezTo>
                  <a:pt x="255" y="205"/>
                  <a:pt x="255" y="205"/>
                  <a:pt x="255" y="205"/>
                </a:cubicBezTo>
                <a:cubicBezTo>
                  <a:pt x="255" y="36"/>
                  <a:pt x="255" y="36"/>
                  <a:pt x="255" y="36"/>
                </a:cubicBezTo>
                <a:lnTo>
                  <a:pt x="116" y="36"/>
                </a:lnTo>
                <a:close/>
                <a:moveTo>
                  <a:pt x="214" y="61"/>
                </a:moveTo>
                <a:cubicBezTo>
                  <a:pt x="214" y="61"/>
                  <a:pt x="214" y="61"/>
                  <a:pt x="213" y="61"/>
                </a:cubicBezTo>
                <a:cubicBezTo>
                  <a:pt x="211" y="62"/>
                  <a:pt x="210" y="60"/>
                  <a:pt x="209" y="60"/>
                </a:cubicBezTo>
                <a:cubicBezTo>
                  <a:pt x="208" y="59"/>
                  <a:pt x="208" y="59"/>
                  <a:pt x="207" y="58"/>
                </a:cubicBezTo>
                <a:cubicBezTo>
                  <a:pt x="203" y="53"/>
                  <a:pt x="211" y="38"/>
                  <a:pt x="218" y="41"/>
                </a:cubicBezTo>
                <a:cubicBezTo>
                  <a:pt x="224" y="43"/>
                  <a:pt x="221" y="57"/>
                  <a:pt x="214" y="61"/>
                </a:cubicBezTo>
                <a:close/>
                <a:moveTo>
                  <a:pt x="37" y="17"/>
                </a:moveTo>
                <a:cubicBezTo>
                  <a:pt x="37" y="10"/>
                  <a:pt x="26" y="11"/>
                  <a:pt x="26" y="5"/>
                </a:cubicBezTo>
                <a:cubicBezTo>
                  <a:pt x="26" y="3"/>
                  <a:pt x="28" y="1"/>
                  <a:pt x="31" y="1"/>
                </a:cubicBezTo>
                <a:cubicBezTo>
                  <a:pt x="33" y="1"/>
                  <a:pt x="34" y="2"/>
                  <a:pt x="36" y="4"/>
                </a:cubicBezTo>
                <a:cubicBezTo>
                  <a:pt x="36" y="0"/>
                  <a:pt x="36" y="0"/>
                  <a:pt x="36" y="0"/>
                </a:cubicBezTo>
                <a:cubicBezTo>
                  <a:pt x="34" y="0"/>
                  <a:pt x="32" y="0"/>
                  <a:pt x="30" y="0"/>
                </a:cubicBezTo>
                <a:cubicBezTo>
                  <a:pt x="26" y="0"/>
                  <a:pt x="23" y="2"/>
                  <a:pt x="23" y="6"/>
                </a:cubicBezTo>
                <a:cubicBezTo>
                  <a:pt x="23" y="13"/>
                  <a:pt x="33" y="12"/>
                  <a:pt x="33" y="19"/>
                </a:cubicBezTo>
                <a:cubicBezTo>
                  <a:pt x="33" y="21"/>
                  <a:pt x="31" y="23"/>
                  <a:pt x="28" y="23"/>
                </a:cubicBezTo>
                <a:cubicBezTo>
                  <a:pt x="24" y="23"/>
                  <a:pt x="23" y="21"/>
                  <a:pt x="22" y="19"/>
                </a:cubicBezTo>
                <a:cubicBezTo>
                  <a:pt x="22" y="23"/>
                  <a:pt x="22" y="23"/>
                  <a:pt x="22" y="23"/>
                </a:cubicBezTo>
                <a:cubicBezTo>
                  <a:pt x="23" y="24"/>
                  <a:pt x="26" y="25"/>
                  <a:pt x="28" y="25"/>
                </a:cubicBezTo>
                <a:cubicBezTo>
                  <a:pt x="32" y="25"/>
                  <a:pt x="37" y="22"/>
                  <a:pt x="37" y="17"/>
                </a:cubicBezTo>
                <a:close/>
                <a:moveTo>
                  <a:pt x="47" y="2"/>
                </a:moveTo>
                <a:cubicBezTo>
                  <a:pt x="47" y="19"/>
                  <a:pt x="47" y="19"/>
                  <a:pt x="47" y="19"/>
                </a:cubicBezTo>
                <a:cubicBezTo>
                  <a:pt x="47" y="21"/>
                  <a:pt x="47" y="23"/>
                  <a:pt x="46" y="24"/>
                </a:cubicBezTo>
                <a:cubicBezTo>
                  <a:pt x="51" y="24"/>
                  <a:pt x="51" y="24"/>
                  <a:pt x="51" y="24"/>
                </a:cubicBezTo>
                <a:cubicBezTo>
                  <a:pt x="50" y="23"/>
                  <a:pt x="50" y="21"/>
                  <a:pt x="50" y="19"/>
                </a:cubicBezTo>
                <a:cubicBezTo>
                  <a:pt x="50" y="2"/>
                  <a:pt x="50" y="2"/>
                  <a:pt x="50" y="2"/>
                </a:cubicBezTo>
                <a:cubicBezTo>
                  <a:pt x="54" y="2"/>
                  <a:pt x="54" y="2"/>
                  <a:pt x="54" y="2"/>
                </a:cubicBezTo>
                <a:cubicBezTo>
                  <a:pt x="55" y="2"/>
                  <a:pt x="58" y="2"/>
                  <a:pt x="58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39" y="3"/>
                  <a:pt x="39" y="3"/>
                  <a:pt x="39" y="3"/>
                </a:cubicBezTo>
                <a:cubicBezTo>
                  <a:pt x="40" y="2"/>
                  <a:pt x="41" y="2"/>
                  <a:pt x="42" y="2"/>
                </a:cubicBezTo>
                <a:lnTo>
                  <a:pt x="47" y="2"/>
                </a:lnTo>
                <a:close/>
                <a:moveTo>
                  <a:pt x="70" y="25"/>
                </a:moveTo>
                <a:cubicBezTo>
                  <a:pt x="78" y="25"/>
                  <a:pt x="82" y="19"/>
                  <a:pt x="82" y="12"/>
                </a:cubicBezTo>
                <a:cubicBezTo>
                  <a:pt x="82" y="5"/>
                  <a:pt x="78" y="0"/>
                  <a:pt x="71" y="0"/>
                </a:cubicBezTo>
                <a:cubicBezTo>
                  <a:pt x="63" y="0"/>
                  <a:pt x="59" y="6"/>
                  <a:pt x="59" y="13"/>
                </a:cubicBezTo>
                <a:cubicBezTo>
                  <a:pt x="59" y="19"/>
                  <a:pt x="62" y="25"/>
                  <a:pt x="70" y="25"/>
                </a:cubicBezTo>
                <a:close/>
                <a:moveTo>
                  <a:pt x="70" y="2"/>
                </a:moveTo>
                <a:cubicBezTo>
                  <a:pt x="76" y="2"/>
                  <a:pt x="78" y="8"/>
                  <a:pt x="78" y="13"/>
                </a:cubicBezTo>
                <a:cubicBezTo>
                  <a:pt x="78" y="18"/>
                  <a:pt x="76" y="23"/>
                  <a:pt x="70" y="23"/>
                </a:cubicBezTo>
                <a:cubicBezTo>
                  <a:pt x="64" y="23"/>
                  <a:pt x="63" y="17"/>
                  <a:pt x="63" y="12"/>
                </a:cubicBezTo>
                <a:cubicBezTo>
                  <a:pt x="63" y="6"/>
                  <a:pt x="65" y="2"/>
                  <a:pt x="70" y="2"/>
                </a:cubicBezTo>
                <a:close/>
                <a:moveTo>
                  <a:pt x="87" y="24"/>
                </a:moveTo>
                <a:cubicBezTo>
                  <a:pt x="92" y="24"/>
                  <a:pt x="92" y="24"/>
                  <a:pt x="92" y="24"/>
                </a:cubicBezTo>
                <a:cubicBezTo>
                  <a:pt x="91" y="23"/>
                  <a:pt x="91" y="21"/>
                  <a:pt x="91" y="19"/>
                </a:cubicBezTo>
                <a:cubicBezTo>
                  <a:pt x="91" y="2"/>
                  <a:pt x="91" y="2"/>
                  <a:pt x="91" y="2"/>
                </a:cubicBezTo>
                <a:cubicBezTo>
                  <a:pt x="94" y="2"/>
                  <a:pt x="94" y="2"/>
                  <a:pt x="94" y="2"/>
                </a:cubicBezTo>
                <a:cubicBezTo>
                  <a:pt x="97" y="2"/>
                  <a:pt x="98" y="4"/>
                  <a:pt x="98" y="7"/>
                </a:cubicBezTo>
                <a:cubicBezTo>
                  <a:pt x="98" y="12"/>
                  <a:pt x="95" y="13"/>
                  <a:pt x="92" y="13"/>
                </a:cubicBezTo>
                <a:cubicBezTo>
                  <a:pt x="93" y="13"/>
                  <a:pt x="93" y="14"/>
                  <a:pt x="95" y="14"/>
                </a:cubicBezTo>
                <a:cubicBezTo>
                  <a:pt x="100" y="14"/>
                  <a:pt x="102" y="11"/>
                  <a:pt x="102" y="6"/>
                </a:cubicBezTo>
                <a:cubicBezTo>
                  <a:pt x="102" y="3"/>
                  <a:pt x="100" y="0"/>
                  <a:pt x="95" y="0"/>
                </a:cubicBezTo>
                <a:cubicBezTo>
                  <a:pt x="92" y="0"/>
                  <a:pt x="90" y="1"/>
                  <a:pt x="87" y="1"/>
                </a:cubicBezTo>
                <a:cubicBezTo>
                  <a:pt x="87" y="2"/>
                  <a:pt x="87" y="4"/>
                  <a:pt x="87" y="5"/>
                </a:cubicBezTo>
                <a:cubicBezTo>
                  <a:pt x="87" y="19"/>
                  <a:pt x="87" y="19"/>
                  <a:pt x="87" y="19"/>
                </a:cubicBezTo>
                <a:cubicBezTo>
                  <a:pt x="87" y="21"/>
                  <a:pt x="87" y="23"/>
                  <a:pt x="87" y="2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8" name="Picture 121" descr="sdx_quality_right_whit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2850" y="233363"/>
            <a:ext cx="2649538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23"/>
          <p:cNvSpPr>
            <a:spLocks noChangeArrowheads="1"/>
          </p:cNvSpPr>
          <p:nvPr/>
        </p:nvSpPr>
        <p:spPr bwMode="black">
          <a:xfrm>
            <a:off x="3317875" y="6407150"/>
            <a:ext cx="2498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r-FR" sz="1400">
                <a:solidFill>
                  <a:srgbClr val="D3D0C9"/>
                </a:solidFill>
                <a:cs typeface="Arial" pitchFamily="34" charset="0"/>
              </a:rPr>
              <a:t>sodexo.com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ubTitle" sz="quarter" idx="1"/>
          </p:nvPr>
        </p:nvSpPr>
        <p:spPr bwMode="black">
          <a:xfrm>
            <a:off x="1079500" y="679450"/>
            <a:ext cx="2592388" cy="1219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0">
                <a:solidFill>
                  <a:schemeClr val="bg2"/>
                </a:solidFill>
              </a:defRPr>
            </a:lvl1pPr>
          </a:lstStyle>
          <a:p>
            <a:r>
              <a:rPr lang="en-US" altLang="fr-FR" smtClean="0"/>
              <a:t>Click to edit Master subtitle style</a:t>
            </a:r>
            <a:endParaRPr lang="en-US" altLang="fr-FR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965200" y="2636838"/>
            <a:ext cx="5181600" cy="2209800"/>
          </a:xfrm>
          <a:ln/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Sodexho" pitchFamily="2" charset="0"/>
              </a:defRPr>
            </a:lvl1pPr>
          </a:lstStyle>
          <a:p>
            <a:r>
              <a:rPr lang="en-US" altLang="fr-FR" smtClean="0"/>
              <a:t>Click to edit Master title style</a:t>
            </a:r>
            <a:endParaRPr lang="en-US" altLang="fr-FR"/>
          </a:p>
        </p:txBody>
      </p:sp>
      <p:sp>
        <p:nvSpPr>
          <p:cNvPr id="20" name="Rectangle 122"/>
          <p:cNvSpPr>
            <a:spLocks noGrp="1" noChangeArrowheads="1"/>
          </p:cNvSpPr>
          <p:nvPr>
            <p:ph type="ftr" sz="quarter" idx="10"/>
          </p:nvPr>
        </p:nvSpPr>
        <p:spPr bwMode="black">
          <a:xfrm rot="20880000">
            <a:off x="601663" y="2314575"/>
            <a:ext cx="5510212" cy="304800"/>
          </a:xfrm>
        </p:spPr>
        <p:txBody>
          <a:bodyPr/>
          <a:lstStyle>
            <a:lvl1pPr algn="ctr">
              <a:defRPr sz="2000"/>
            </a:lvl1pPr>
          </a:lstStyle>
          <a:p>
            <a:pPr>
              <a:defRPr/>
            </a:pPr>
            <a:r>
              <a:rPr altLang="fr-FR">
                <a:solidFill>
                  <a:srgbClr val="000000"/>
                </a:solidFill>
              </a:rPr>
              <a:t>On-site Service Solutions</a:t>
            </a:r>
          </a:p>
        </p:txBody>
      </p:sp>
    </p:spTree>
    <p:extLst>
      <p:ext uri="{BB962C8B-B14F-4D97-AF65-F5344CB8AC3E}">
        <p14:creationId xmlns:p14="http://schemas.microsoft.com/office/powerpoint/2010/main" val="40970146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267919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869" y="1115221"/>
            <a:ext cx="1977951" cy="847974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 bwMode="gray">
          <a:xfrm>
            <a:off x="423822" y="2613431"/>
            <a:ext cx="8280000" cy="553999"/>
          </a:xfrm>
          <a:noFill/>
        </p:spPr>
        <p:txBody>
          <a:bodyPr lIns="0" tIns="0" rIns="0" bIns="0">
            <a:sp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47675" y="3716709"/>
            <a:ext cx="8248650" cy="36036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fr-FR" sz="1600" b="0" kern="1200" smtClean="0">
                <a:solidFill>
                  <a:schemeClr val="tx2"/>
                </a:solidFill>
                <a:latin typeface="Arial" charset="0"/>
              </a:defRPr>
            </a:lvl1pPr>
            <a:lvl2pPr marL="190500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38187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92212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r>
              <a:rPr lang="fr-FR" altLang="fr-FR" dirty="0" err="1" smtClean="0"/>
              <a:t>Month</a:t>
            </a:r>
            <a:r>
              <a:rPr lang="fr-FR" altLang="fr-FR" dirty="0" smtClean="0"/>
              <a:t> XX, 2012</a:t>
            </a:r>
            <a:endParaRPr lang="fr-FR" alt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-1298748" y="369218"/>
            <a:ext cx="1197038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400" b="1" dirty="0">
                <a:solidFill>
                  <a:srgbClr val="000000"/>
                </a:solidFill>
                <a:cs typeface="Arial" pitchFamily="34" charset="0"/>
              </a:rPr>
              <a:t>THE IMAGE: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b="1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Right  click &gt; </a:t>
            </a:r>
            <a:r>
              <a:rPr lang="fr-FR" sz="1400" i="1" dirty="0">
                <a:solidFill>
                  <a:srgbClr val="000000"/>
                </a:solidFill>
                <a:cs typeface="Arial" pitchFamily="34" charset="0"/>
              </a:rPr>
              <a:t>Background </a:t>
            </a:r>
            <a:r>
              <a:rPr lang="fr-FR" sz="1400" i="1" dirty="0" err="1">
                <a:solidFill>
                  <a:srgbClr val="000000"/>
                </a:solidFill>
                <a:cs typeface="Arial" pitchFamily="34" charset="0"/>
              </a:rPr>
              <a:t>layout</a:t>
            </a:r>
            <a:r>
              <a:rPr lang="fr-FR" sz="1400" i="1" dirty="0">
                <a:solidFill>
                  <a:srgbClr val="000000"/>
                </a:solidFill>
                <a:cs typeface="Arial" pitchFamily="34" charset="0"/>
              </a:rPr>
              <a:t>…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400" i="1" dirty="0" err="1">
                <a:solidFill>
                  <a:srgbClr val="000000"/>
                </a:solidFill>
                <a:cs typeface="Arial" pitchFamily="34" charset="0"/>
              </a:rPr>
              <a:t>Filling</a:t>
            </a:r>
            <a:r>
              <a:rPr lang="fr-FR" sz="1400" i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400" i="1" dirty="0" err="1">
                <a:solidFill>
                  <a:srgbClr val="000000"/>
                </a:solidFill>
                <a:cs typeface="Arial" pitchFamily="34" charset="0"/>
              </a:rPr>
              <a:t>with</a:t>
            </a:r>
            <a:r>
              <a:rPr lang="fr-FR" sz="1400" i="1" dirty="0">
                <a:solidFill>
                  <a:srgbClr val="000000"/>
                </a:solidFill>
                <a:cs typeface="Arial" pitchFamily="34" charset="0"/>
              </a:rPr>
              <a:t> image or texture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i="1" dirty="0">
                <a:solidFill>
                  <a:srgbClr val="000000"/>
                </a:solidFill>
                <a:cs typeface="Arial" pitchFamily="34" charset="0"/>
              </a:rPr>
              <a:t>Insert </a:t>
            </a:r>
            <a:r>
              <a:rPr lang="fr-FR" sz="1400" i="1" dirty="0" err="1">
                <a:solidFill>
                  <a:srgbClr val="000000"/>
                </a:solidFill>
                <a:cs typeface="Arial" pitchFamily="34" charset="0"/>
              </a:rPr>
              <a:t>from</a:t>
            </a:r>
            <a:r>
              <a:rPr lang="fr-FR" sz="1400" i="1" dirty="0">
                <a:solidFill>
                  <a:srgbClr val="000000"/>
                </a:solidFill>
                <a:cs typeface="Arial" pitchFamily="34" charset="0"/>
              </a:rPr>
              <a:t>… File</a:t>
            </a: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400" dirty="0" err="1">
                <a:solidFill>
                  <a:srgbClr val="000000"/>
                </a:solidFill>
                <a:cs typeface="Arial" pitchFamily="34" charset="0"/>
              </a:rPr>
              <a:t>button</a:t>
            </a: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4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400" dirty="0" err="1">
                <a:solidFill>
                  <a:srgbClr val="000000"/>
                </a:solidFill>
                <a:cs typeface="Arial" pitchFamily="34" charset="0"/>
              </a:rPr>
              <a:t>picture</a:t>
            </a: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Close </a:t>
            </a:r>
            <a:r>
              <a:rPr lang="fr-FR" sz="1400" dirty="0" err="1">
                <a:solidFill>
                  <a:srgbClr val="000000"/>
                </a:solidFill>
                <a:cs typeface="Arial" pitchFamily="34" charset="0"/>
              </a:rPr>
              <a:t>window</a:t>
            </a: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-1298748" y="5583907"/>
            <a:ext cx="1197038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000000"/>
                </a:solidFill>
                <a:cs typeface="Arial" pitchFamily="34" charset="0"/>
              </a:rPr>
              <a:t>On a </a:t>
            </a:r>
            <a:r>
              <a:rPr lang="fr-FR" sz="1400" b="1" dirty="0" err="1">
                <a:solidFill>
                  <a:srgbClr val="000000"/>
                </a:solidFill>
                <a:cs typeface="Arial" pitchFamily="34" charset="0"/>
              </a:rPr>
              <a:t>dark</a:t>
            </a:r>
            <a:r>
              <a:rPr lang="fr-FR" sz="1400" b="1" dirty="0">
                <a:solidFill>
                  <a:srgbClr val="000000"/>
                </a:solidFill>
                <a:cs typeface="Arial" pitchFamily="34" charset="0"/>
              </a:rPr>
              <a:t> background </a:t>
            </a:r>
            <a:r>
              <a:rPr lang="fr-FR" sz="1400" b="1" dirty="0" err="1">
                <a:solidFill>
                  <a:srgbClr val="000000"/>
                </a:solidFill>
                <a:cs typeface="Arial" pitchFamily="34" charset="0"/>
              </a:rPr>
              <a:t>remove</a:t>
            </a:r>
            <a:r>
              <a:rPr lang="fr-FR" sz="1400" b="1" dirty="0">
                <a:solidFill>
                  <a:srgbClr val="000000"/>
                </a:solidFill>
                <a:cs typeface="Arial" pitchFamily="34" charset="0"/>
              </a:rPr>
              <a:t> the STOP Hunger </a:t>
            </a:r>
            <a:r>
              <a:rPr lang="fr-FR" sz="1400" b="1" dirty="0" err="1">
                <a:solidFill>
                  <a:srgbClr val="000000"/>
                </a:solidFill>
                <a:cs typeface="Arial" pitchFamily="34" charset="0"/>
              </a:rPr>
              <a:t>color</a:t>
            </a:r>
            <a:r>
              <a:rPr lang="fr-FR" sz="1400" b="1" dirty="0">
                <a:solidFill>
                  <a:srgbClr val="000000"/>
                </a:solidFill>
                <a:cs typeface="Arial" pitchFamily="34" charset="0"/>
              </a:rPr>
              <a:t> logo</a:t>
            </a: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1" y="6029325"/>
            <a:ext cx="579600" cy="46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60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_blue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>
          <a:xfrm>
            <a:off x="423822" y="2613431"/>
            <a:ext cx="8280000" cy="553998"/>
          </a:xfrm>
          <a:noFill/>
        </p:spPr>
        <p:txBody>
          <a:bodyPr lIns="0" tIns="0" rIns="0" bIns="0">
            <a:sp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447675" y="3719650"/>
            <a:ext cx="8248650" cy="36036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fr-FR" sz="1600" b="0" kern="1200" smtClean="0">
                <a:solidFill>
                  <a:schemeClr val="bg1"/>
                </a:solidFill>
                <a:latin typeface="Arial" charset="0"/>
              </a:defRPr>
            </a:lvl1pPr>
            <a:lvl2pPr marL="190500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38187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92212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r>
              <a:rPr lang="fr-FR" altLang="fr-FR" dirty="0" err="1" smtClean="0"/>
              <a:t>Month</a:t>
            </a:r>
            <a:r>
              <a:rPr lang="fr-FR" altLang="fr-FR" dirty="0" smtClean="0"/>
              <a:t> XX, 2012</a:t>
            </a:r>
            <a:endParaRPr lang="fr-FR" alt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869" y="1115221"/>
            <a:ext cx="1977951" cy="84797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1" y="6029325"/>
            <a:ext cx="579600" cy="46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10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352425"/>
            <a:ext cx="8248650" cy="661308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870" y="1146423"/>
            <a:ext cx="8316000" cy="4586833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/>
            </a:lvl1pPr>
            <a:lvl2pPr marL="714375" indent="-352425">
              <a:lnSpc>
                <a:spcPct val="100000"/>
              </a:lnSpc>
              <a:spcAft>
                <a:spcPts val="0"/>
              </a:spcAft>
              <a:buClr>
                <a:srgbClr val="002060"/>
              </a:buClr>
              <a:buSzPct val="100000"/>
              <a:buFont typeface="Symbol" pitchFamily="18" charset="2"/>
              <a:buChar char="·"/>
              <a:defRPr/>
            </a:lvl2pPr>
            <a:lvl3pPr marL="1076325" indent="-361950">
              <a:lnSpc>
                <a:spcPct val="100000"/>
              </a:lnSpc>
              <a:spcAft>
                <a:spcPts val="0"/>
              </a:spcAft>
              <a:buClr>
                <a:srgbClr val="002060"/>
              </a:buClr>
              <a:buSzPct val="100000"/>
              <a:buFont typeface="Arial" pitchFamily="34" charset="0"/>
              <a:buChar char="–"/>
              <a:tabLst>
                <a:tab pos="2149475" algn="l"/>
                <a:tab pos="8077200" algn="r"/>
              </a:tabLst>
              <a:defRPr/>
            </a:lvl3pPr>
            <a:lvl4pPr>
              <a:buClr>
                <a:srgbClr val="002060"/>
              </a:buClr>
              <a:buNone/>
              <a:defRPr/>
            </a:lvl4pPr>
            <a:lvl5pPr>
              <a:buClr>
                <a:srgbClr val="00206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Rectangle 9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altLang="fr-FR">
                <a:solidFill>
                  <a:srgbClr val="000000"/>
                </a:solidFill>
              </a:rPr>
              <a:t>page </a:t>
            </a:r>
            <a:fld id="{226D3E27-D8CD-4498-91EF-64254C7E8785}" type="slidenum">
              <a:rPr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74353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3" y="954156"/>
            <a:ext cx="5348461" cy="5202000"/>
          </a:xfrm>
          <a:solidFill>
            <a:schemeClr val="bg2"/>
          </a:solidFill>
        </p:spPr>
        <p:txBody>
          <a:bodyPr lIns="72000" anchor="ctr" anchorCtr="0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 b="1"/>
            </a:lvl1pPr>
            <a:lvl2pPr marL="719138" indent="0">
              <a:buClr>
                <a:schemeClr val="tx1"/>
              </a:buClr>
              <a:buFont typeface="+mj-lt"/>
              <a:buNone/>
              <a:defRPr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75" y="352425"/>
            <a:ext cx="8248650" cy="550508"/>
          </a:xfrm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SUMMARY</a:t>
            </a:r>
            <a:endParaRPr lang="fr-FR" dirty="0"/>
          </a:p>
        </p:txBody>
      </p:sp>
      <p:sp>
        <p:nvSpPr>
          <p:cNvPr id="10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4" y="954156"/>
            <a:ext cx="2828926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-1188640" y="1872114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717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head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29"/>
          </a:xfrm>
          <a:solidFill>
            <a:schemeClr val="bg2"/>
          </a:solidFill>
        </p:spPr>
        <p:txBody>
          <a:bodyPr lIns="72000" anchor="ctr" anchorCtr="0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450850" y="352425"/>
            <a:ext cx="2905200" cy="58134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wordArtVert" lIns="0" rIns="72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5400" dirty="0">
                <a:solidFill>
                  <a:srgbClr val="FFFFFF"/>
                </a:solidFill>
                <a:cs typeface="Arial" pitchFamily="34" charset="0"/>
              </a:rPr>
              <a:t>AGENDA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2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_head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29"/>
          </a:xfrm>
          <a:solidFill>
            <a:schemeClr val="bg2"/>
          </a:solidFill>
        </p:spPr>
        <p:txBody>
          <a:bodyPr lIns="72000" anchor="ctr" anchorCtr="0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450849" y="352425"/>
            <a:ext cx="2905200" cy="58134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wordArtVert" lIns="0" rIns="72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5400" dirty="0">
                <a:solidFill>
                  <a:srgbClr val="FFFFFF"/>
                </a:solidFill>
                <a:cs typeface="Arial" pitchFamily="34" charset="0"/>
              </a:rPr>
              <a:t>AGENDA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70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head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3" y="954156"/>
            <a:ext cx="8248652" cy="2186812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450851" y="3212977"/>
            <a:ext cx="8245474" cy="2943178"/>
          </a:xfrm>
          <a:solidFill>
            <a:schemeClr val="bg2"/>
          </a:solidFill>
        </p:spPr>
        <p:txBody>
          <a:bodyPr lIns="108000" tIns="108000" anchor="t" anchorCtr="0"/>
          <a:lstStyle>
            <a:lvl1pPr marL="0" indent="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defRPr lang="fr-FR" sz="40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CHAPTER NUMBER</a:t>
            </a:r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-1188640" y="1872114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67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3" y="954156"/>
            <a:ext cx="2838451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348037" y="954155"/>
            <a:ext cx="5348287" cy="5202000"/>
          </a:xfrm>
          <a:solidFill>
            <a:schemeClr val="bg2"/>
          </a:solidFill>
        </p:spPr>
        <p:txBody>
          <a:bodyPr lIns="72000" anchor="ctr" anchorCtr="0"/>
          <a:lstStyle>
            <a:lvl1pPr marL="0" indent="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defRPr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CHAPTER NUMBER</a:t>
            </a:r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-1188640" y="1872114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75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30"/>
          </a:xfrm>
          <a:solidFill>
            <a:schemeClr val="bg2"/>
          </a:solidFill>
        </p:spPr>
        <p:txBody>
          <a:bodyPr lIns="72000" anchor="ctr" anchorCtr="0"/>
          <a:lstStyle>
            <a:lvl1pPr marL="0" indent="0" algn="l" rtl="0" eaLnBrk="1" fontAlgn="base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lang="fr-FR" sz="40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4"/>
          </p:nvPr>
        </p:nvSpPr>
        <p:spPr bwMode="ltGray">
          <a:xfrm>
            <a:off x="442912" y="352425"/>
            <a:ext cx="2904952" cy="5803730"/>
          </a:xfr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defRPr kumimoji="0" lang="fr-FR" sz="19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defRPr>
            </a:lvl1pPr>
            <a:lvl2pPr>
              <a:defRPr lang="fr-FR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marL="0" marR="0" lvl="0" indent="0" algn="ctr" defTabSz="91440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mtClean="0"/>
              <a:t>Click to edit Master text styles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752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30"/>
          </a:xfrm>
          <a:solidFill>
            <a:schemeClr val="bg2"/>
          </a:solidFill>
        </p:spPr>
        <p:txBody>
          <a:bodyPr lIns="72000" anchor="ctr" anchorCtr="0"/>
          <a:lstStyle>
            <a:lvl1pPr marL="0" indent="0" algn="l" rtl="0" eaLnBrk="1" fontAlgn="base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lang="fr-FR" sz="40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4"/>
          </p:nvPr>
        </p:nvSpPr>
        <p:spPr bwMode="ltGray">
          <a:xfrm>
            <a:off x="442912" y="352425"/>
            <a:ext cx="2904952" cy="5803730"/>
          </a:xfrm>
          <a:solidFill>
            <a:schemeClr val="tx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defRPr kumimoji="0" lang="fr-FR" sz="19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defRPr>
            </a:lvl1pPr>
            <a:lvl2pPr>
              <a:defRPr lang="fr-FR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marL="0" marR="0" lvl="0" indent="0" algn="ctr" defTabSz="91440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mtClean="0"/>
              <a:t>Click to edit Master text styles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421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&amp;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573240"/>
            <a:ext cx="8316000" cy="460851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>
                <a:solidFill>
                  <a:schemeClr val="tx2"/>
                </a:solidFill>
              </a:defRPr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>
                <a:solidFill>
                  <a:schemeClr val="tx1"/>
                </a:solidFill>
              </a:defRPr>
            </a:lvl3pPr>
            <a:lvl4pPr marL="1616075" indent="-179388"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706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&amp;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573240"/>
            <a:ext cx="4732193" cy="460851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>
                <a:solidFill>
                  <a:schemeClr val="tx2"/>
                </a:solidFill>
              </a:defRPr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>
                <a:solidFill>
                  <a:schemeClr val="tx1"/>
                </a:solidFill>
              </a:defRPr>
            </a:lvl3pPr>
            <a:lvl4pPr marL="1616075" indent="-179388"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5511800" y="2838450"/>
            <a:ext cx="3184525" cy="3327400"/>
          </a:xfrm>
          <a:solidFill>
            <a:schemeClr val="bg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2000" b="0" kern="1200" smtClean="0">
                <a:solidFill>
                  <a:schemeClr val="tx2"/>
                </a:solidFill>
                <a:latin typeface="Arial" charset="0"/>
              </a:defRPr>
            </a:lvl1pPr>
            <a:lvl2pPr marL="190500" indent="0" algn="ctr">
              <a:buNone/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algn="ctr"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algn="ctr"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algn="ctr">
              <a:defRPr lang="fr-FR" sz="2000" b="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6"/>
          </p:nvPr>
        </p:nvSpPr>
        <p:spPr>
          <a:xfrm>
            <a:off x="5511799" y="962024"/>
            <a:ext cx="3184525" cy="181927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 bwMode="gray">
          <a:xfrm>
            <a:off x="447675" y="352425"/>
            <a:ext cx="8248650" cy="550508"/>
          </a:xfrm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9180512" y="701754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46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&amp;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TEXT AND IMAGE WITH 1 LINE TITLE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4" y="954156"/>
            <a:ext cx="2718000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3" y="954155"/>
            <a:ext cx="5348461" cy="51912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Clr>
                <a:schemeClr val="accent1"/>
              </a:buClr>
              <a:defRPr lang="fr-FR" dirty="0" smtClean="0"/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lang="fr-FR" dirty="0" smtClean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 lang="fr-FR" dirty="0" smtClean="0"/>
            </a:lvl3pPr>
            <a:lvl4pPr marL="1616075" indent="-179388">
              <a:buClr>
                <a:schemeClr val="bg2"/>
              </a:buClr>
              <a:defRPr lang="fr-FR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ZoneTexte 8"/>
          <p:cNvSpPr txBox="1"/>
          <p:nvPr userDrawn="1"/>
        </p:nvSpPr>
        <p:spPr>
          <a:xfrm>
            <a:off x="-1188640" y="1872114"/>
            <a:ext cx="1115574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345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altLang="fr-FR">
                <a:solidFill>
                  <a:srgbClr val="000000"/>
                </a:solidFill>
              </a:rPr>
              <a:t>page </a:t>
            </a:r>
            <a:fld id="{9C9E418C-54B4-4319-9159-44A7F5A2F5BC}" type="slidenum">
              <a:rPr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90709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&amp;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TEXT AND FOCUS WITH 1 LINE TITLE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3" y="954155"/>
            <a:ext cx="5348461" cy="51912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Clr>
                <a:schemeClr val="accent1"/>
              </a:buClr>
              <a:defRPr lang="fr-FR" dirty="0" smtClean="0"/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lang="fr-FR" dirty="0" smtClean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 lang="fr-FR" dirty="0" smtClean="0"/>
            </a:lvl3pPr>
            <a:lvl4pPr marL="1616075" indent="-179388">
              <a:buClr>
                <a:schemeClr val="bg2"/>
              </a:buClr>
              <a:defRPr lang="fr-FR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444500" y="981075"/>
            <a:ext cx="2727325" cy="5165725"/>
          </a:xfrm>
          <a:solidFill>
            <a:schemeClr val="bg2"/>
          </a:solidFill>
        </p:spPr>
        <p:txBody>
          <a:bodyPr lIns="72000" rIns="108000" anchor="ctr" anchorCtr="0"/>
          <a:lstStyle>
            <a:lvl1pPr marL="0" indent="0" algn="r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650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TEXT AND FOCUS AND CHART WITH 1 LINE TITLE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573240"/>
            <a:ext cx="8316000" cy="1855760"/>
          </a:xfrm>
        </p:spPr>
        <p:txBody>
          <a:bodyPr/>
          <a:lstStyle>
            <a:lvl1pPr marL="0" indent="0">
              <a:buClr>
                <a:schemeClr val="accent1"/>
              </a:buClr>
              <a:buFont typeface="Arial" pitchFamily="34" charset="0"/>
              <a:buNone/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/>
            </a:lvl3pPr>
            <a:lvl4pPr marL="1616075" indent="-179388">
              <a:buClr>
                <a:schemeClr val="bg2"/>
              </a:buCl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 bwMode="gray">
          <a:xfrm>
            <a:off x="447675" y="3429000"/>
            <a:ext cx="2724150" cy="2305050"/>
          </a:xfrm>
          <a:solidFill>
            <a:schemeClr val="tx2"/>
          </a:solidFill>
        </p:spPr>
        <p:txBody>
          <a:bodyPr anchor="ctr" anchorCtr="0"/>
          <a:lstStyle>
            <a:lvl1pPr marL="0" indent="0" algn="ctr">
              <a:buFontTx/>
              <a:buNone/>
              <a:defRPr sz="4000" b="0">
                <a:solidFill>
                  <a:schemeClr val="bg1"/>
                </a:solidFill>
              </a:defRPr>
            </a:lvl1pPr>
            <a:lvl2pPr marL="3175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4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TITLE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367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75" y="352423"/>
            <a:ext cx="5562599" cy="846000"/>
          </a:xfrm>
          <a:ln>
            <a:noFill/>
          </a:ln>
        </p:spPr>
        <p:txBody>
          <a:bodyPr tIns="126000" bIns="9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1"/>
          </p:nvPr>
        </p:nvSpPr>
        <p:spPr>
          <a:xfrm>
            <a:off x="6075363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9" name="Espace réservé pour une image  7"/>
          <p:cNvSpPr>
            <a:spLocks noGrp="1"/>
          </p:cNvSpPr>
          <p:nvPr>
            <p:ph type="pic" sz="quarter" idx="12"/>
          </p:nvPr>
        </p:nvSpPr>
        <p:spPr>
          <a:xfrm>
            <a:off x="7418388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9214420" y="332656"/>
            <a:ext cx="1115574" cy="3139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450850" y="1567061"/>
            <a:ext cx="8245475" cy="997843"/>
          </a:xfrm>
        </p:spPr>
        <p:txBody>
          <a:bodyPr/>
          <a:lstStyle>
            <a:lvl2pPr marL="623888" indent="-266700">
              <a:tabLst>
                <a:tab pos="1616075" algn="l"/>
                <a:tab pos="2330450" algn="l"/>
                <a:tab pos="8077200" algn="r"/>
              </a:tabLst>
              <a:defRPr/>
            </a:lvl2pPr>
            <a:lvl3pPr marL="896938" indent="-176213">
              <a:tabLst>
                <a:tab pos="1082675" algn="l"/>
                <a:tab pos="2149475" algn="l"/>
                <a:tab pos="8077200" algn="r"/>
              </a:tabLst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911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images_grey_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75" y="352423"/>
            <a:ext cx="5562599" cy="846000"/>
          </a:xfrm>
          <a:ln>
            <a:noFill/>
          </a:ln>
        </p:spPr>
        <p:txBody>
          <a:bodyPr tIns="126000" bIns="9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450850" y="1268759"/>
            <a:ext cx="8245475" cy="4891211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1"/>
          </p:nvPr>
        </p:nvSpPr>
        <p:spPr>
          <a:xfrm>
            <a:off x="6075363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9" name="Espace réservé pour une image  7"/>
          <p:cNvSpPr>
            <a:spLocks noGrp="1"/>
          </p:cNvSpPr>
          <p:nvPr>
            <p:ph type="pic" sz="quarter" idx="12"/>
          </p:nvPr>
        </p:nvSpPr>
        <p:spPr>
          <a:xfrm>
            <a:off x="7418388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9214420" y="332656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67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352425"/>
            <a:ext cx="8248650" cy="661308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870" y="1146423"/>
            <a:ext cx="8316000" cy="4586833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/>
            </a:lvl1pPr>
            <a:lvl2pPr marL="714375" indent="-352425">
              <a:lnSpc>
                <a:spcPct val="100000"/>
              </a:lnSpc>
              <a:spcAft>
                <a:spcPts val="0"/>
              </a:spcAft>
              <a:buClr>
                <a:srgbClr val="002060"/>
              </a:buClr>
              <a:buSzPct val="100000"/>
              <a:buFont typeface="Symbol" pitchFamily="18" charset="2"/>
              <a:buChar char="·"/>
              <a:defRPr/>
            </a:lvl2pPr>
            <a:lvl3pPr marL="1076325" indent="-361950">
              <a:lnSpc>
                <a:spcPct val="100000"/>
              </a:lnSpc>
              <a:spcAft>
                <a:spcPts val="0"/>
              </a:spcAft>
              <a:buClr>
                <a:srgbClr val="002060"/>
              </a:buClr>
              <a:buSzPct val="100000"/>
              <a:buFont typeface="Arial" pitchFamily="34" charset="0"/>
              <a:buChar char="–"/>
              <a:tabLst>
                <a:tab pos="2149475" algn="l"/>
                <a:tab pos="8077200" algn="r"/>
              </a:tabLst>
              <a:defRPr/>
            </a:lvl3pPr>
            <a:lvl4pPr>
              <a:buClr>
                <a:srgbClr val="002060"/>
              </a:buClr>
              <a:buNone/>
              <a:defRPr/>
            </a:lvl4pPr>
            <a:lvl5pPr>
              <a:buClr>
                <a:srgbClr val="00206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Rectangle 9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altLang="fr-FR">
                <a:solidFill>
                  <a:srgbClr val="000000"/>
                </a:solidFill>
              </a:rPr>
              <a:t>page </a:t>
            </a:r>
            <a:fld id="{226D3E27-D8CD-4498-91EF-64254C7E8785}" type="slidenum">
              <a:rPr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5460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altLang="fr-FR">
                <a:solidFill>
                  <a:srgbClr val="000000"/>
                </a:solidFill>
              </a:rPr>
              <a:t>page </a:t>
            </a:r>
            <a:fld id="{9C9E418C-54B4-4319-9159-44A7F5A2F5BC}" type="slidenum">
              <a:rPr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9651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P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98700" y="66040"/>
            <a:ext cx="6832600" cy="518160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2500" y="2616200"/>
            <a:ext cx="7226300" cy="10033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 b="1" baseline="0">
                <a:solidFill>
                  <a:srgbClr val="004F4C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549400" y="3657600"/>
            <a:ext cx="6057900" cy="2501900"/>
          </a:xfrm>
          <a:prstGeom prst="rect">
            <a:avLst/>
          </a:prstGeom>
        </p:spPr>
        <p:txBody>
          <a:bodyPr/>
          <a:lstStyle>
            <a:lvl1pPr algn="ctr">
              <a:buNone/>
              <a:defRPr baseline="0">
                <a:ln w="0">
                  <a:solidFill>
                    <a:schemeClr val="accent2">
                      <a:lumMod val="25000"/>
                      <a:lumOff val="75000"/>
                    </a:schemeClr>
                  </a:solidFill>
                </a:ln>
                <a:solidFill>
                  <a:schemeClr val="accent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548160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5" name="Picture 103" descr="Cartou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638" y="1547813"/>
            <a:ext cx="6342062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104"/>
          <p:cNvSpPr>
            <a:spLocks/>
          </p:cNvSpPr>
          <p:nvPr/>
        </p:nvSpPr>
        <p:spPr bwMode="auto">
          <a:xfrm>
            <a:off x="615950" y="1644650"/>
            <a:ext cx="5895975" cy="3560763"/>
          </a:xfrm>
          <a:custGeom>
            <a:avLst/>
            <a:gdLst>
              <a:gd name="T0" fmla="*/ 2147483647 w 5282"/>
              <a:gd name="T1" fmla="*/ 2147483647 h 3192"/>
              <a:gd name="T2" fmla="*/ 2147483647 w 5282"/>
              <a:gd name="T3" fmla="*/ 2147483647 h 3192"/>
              <a:gd name="T4" fmla="*/ 0 w 5282"/>
              <a:gd name="T5" fmla="*/ 2147483647 h 3192"/>
              <a:gd name="T6" fmla="*/ 2147483647 w 5282"/>
              <a:gd name="T7" fmla="*/ 0 h 3192"/>
              <a:gd name="T8" fmla="*/ 2147483647 w 5282"/>
              <a:gd name="T9" fmla="*/ 2147483647 h 3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82" h="3192">
                <a:moveTo>
                  <a:pt x="5282" y="2203"/>
                </a:moveTo>
                <a:lnTo>
                  <a:pt x="450" y="3192"/>
                </a:lnTo>
                <a:lnTo>
                  <a:pt x="0" y="988"/>
                </a:lnTo>
                <a:lnTo>
                  <a:pt x="4832" y="0"/>
                </a:lnTo>
                <a:lnTo>
                  <a:pt x="5282" y="220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" name="Group 120"/>
          <p:cNvGrpSpPr>
            <a:grpSpLocks/>
          </p:cNvGrpSpPr>
          <p:nvPr/>
        </p:nvGrpSpPr>
        <p:grpSpPr bwMode="auto">
          <a:xfrm>
            <a:off x="0" y="-6350"/>
            <a:ext cx="1335088" cy="6864350"/>
            <a:chOff x="0" y="-4"/>
            <a:chExt cx="841" cy="4324"/>
          </a:xfrm>
        </p:grpSpPr>
        <p:grpSp>
          <p:nvGrpSpPr>
            <p:cNvPr id="3" name="Group 117"/>
            <p:cNvGrpSpPr>
              <a:grpSpLocks/>
            </p:cNvGrpSpPr>
            <p:nvPr/>
          </p:nvGrpSpPr>
          <p:grpSpPr bwMode="auto">
            <a:xfrm>
              <a:off x="136" y="0"/>
              <a:ext cx="705" cy="4320"/>
              <a:chOff x="136" y="0"/>
              <a:chExt cx="705" cy="4320"/>
            </a:xfrm>
          </p:grpSpPr>
          <p:pic>
            <p:nvPicPr>
              <p:cNvPr id="15" name="Picture 107" descr="RubanOmbre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4711"/>
              <a:stretch>
                <a:fillRect/>
              </a:stretch>
            </p:blipFill>
            <p:spPr bwMode="auto">
              <a:xfrm>
                <a:off x="288" y="0"/>
                <a:ext cx="553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Freeform 108"/>
              <p:cNvSpPr>
                <a:spLocks/>
              </p:cNvSpPr>
              <p:nvPr/>
            </p:nvSpPr>
            <p:spPr bwMode="auto">
              <a:xfrm>
                <a:off x="136" y="0"/>
                <a:ext cx="607" cy="4320"/>
              </a:xfrm>
              <a:custGeom>
                <a:avLst/>
                <a:gdLst>
                  <a:gd name="T0" fmla="*/ 1 w 864"/>
                  <a:gd name="T1" fmla="*/ 1 h 6148"/>
                  <a:gd name="T2" fmla="*/ 1 w 864"/>
                  <a:gd name="T3" fmla="*/ 1 h 6148"/>
                  <a:gd name="T4" fmla="*/ 0 w 864"/>
                  <a:gd name="T5" fmla="*/ 0 h 6148"/>
                  <a:gd name="T6" fmla="*/ 1 w 864"/>
                  <a:gd name="T7" fmla="*/ 0 h 6148"/>
                  <a:gd name="T8" fmla="*/ 1 w 864"/>
                  <a:gd name="T9" fmla="*/ 1 h 6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4" h="6148">
                    <a:moveTo>
                      <a:pt x="864" y="6148"/>
                    </a:moveTo>
                    <a:lnTo>
                      <a:pt x="604" y="6148"/>
                    </a:lnTo>
                    <a:lnTo>
                      <a:pt x="0" y="0"/>
                    </a:lnTo>
                    <a:lnTo>
                      <a:pt x="260" y="0"/>
                    </a:lnTo>
                    <a:lnTo>
                      <a:pt x="864" y="61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" name="Group 118"/>
            <p:cNvGrpSpPr>
              <a:grpSpLocks/>
            </p:cNvGrpSpPr>
            <p:nvPr/>
          </p:nvGrpSpPr>
          <p:grpSpPr bwMode="auto">
            <a:xfrm>
              <a:off x="314" y="0"/>
              <a:ext cx="393" cy="4320"/>
              <a:chOff x="314" y="0"/>
              <a:chExt cx="393" cy="4320"/>
            </a:xfrm>
          </p:grpSpPr>
          <p:pic>
            <p:nvPicPr>
              <p:cNvPr id="13" name="Picture 110" descr="RubanOmbre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51773" r="16431"/>
              <a:stretch>
                <a:fillRect/>
              </a:stretch>
            </p:blipFill>
            <p:spPr bwMode="auto">
              <a:xfrm>
                <a:off x="438" y="0"/>
                <a:ext cx="269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Freeform 111"/>
              <p:cNvSpPr>
                <a:spLocks/>
              </p:cNvSpPr>
              <p:nvPr/>
            </p:nvSpPr>
            <p:spPr bwMode="auto">
              <a:xfrm>
                <a:off x="314" y="0"/>
                <a:ext cx="285" cy="4320"/>
              </a:xfrm>
              <a:custGeom>
                <a:avLst/>
                <a:gdLst>
                  <a:gd name="T0" fmla="*/ 1 w 406"/>
                  <a:gd name="T1" fmla="*/ 1 h 6148"/>
                  <a:gd name="T2" fmla="*/ 0 w 406"/>
                  <a:gd name="T3" fmla="*/ 1 h 6148"/>
                  <a:gd name="T4" fmla="*/ 1 w 406"/>
                  <a:gd name="T5" fmla="*/ 0 h 6148"/>
                  <a:gd name="T6" fmla="*/ 1 w 406"/>
                  <a:gd name="T7" fmla="*/ 0 h 6148"/>
                  <a:gd name="T8" fmla="*/ 1 w 406"/>
                  <a:gd name="T9" fmla="*/ 1 h 6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6" h="6148">
                    <a:moveTo>
                      <a:pt x="258" y="6148"/>
                    </a:moveTo>
                    <a:lnTo>
                      <a:pt x="0" y="6148"/>
                    </a:lnTo>
                    <a:lnTo>
                      <a:pt x="148" y="0"/>
                    </a:lnTo>
                    <a:lnTo>
                      <a:pt x="406" y="0"/>
                    </a:lnTo>
                    <a:lnTo>
                      <a:pt x="258" y="614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" name="Group 119"/>
            <p:cNvGrpSpPr>
              <a:grpSpLocks/>
            </p:cNvGrpSpPr>
            <p:nvPr/>
          </p:nvGrpSpPr>
          <p:grpSpPr bwMode="auto">
            <a:xfrm>
              <a:off x="0" y="-4"/>
              <a:ext cx="379" cy="4324"/>
              <a:chOff x="0" y="-4"/>
              <a:chExt cx="379" cy="4324"/>
            </a:xfrm>
          </p:grpSpPr>
          <p:pic>
            <p:nvPicPr>
              <p:cNvPr id="11" name="Picture 113" descr="RubanOmbre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5602" r="55202"/>
              <a:stretch>
                <a:fillRect/>
              </a:stretch>
            </p:blipFill>
            <p:spPr bwMode="auto">
              <a:xfrm>
                <a:off x="132" y="0"/>
                <a:ext cx="247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Freeform 114"/>
              <p:cNvSpPr>
                <a:spLocks/>
              </p:cNvSpPr>
              <p:nvPr/>
            </p:nvSpPr>
            <p:spPr bwMode="auto">
              <a:xfrm>
                <a:off x="0" y="-4"/>
                <a:ext cx="296" cy="4324"/>
              </a:xfrm>
              <a:custGeom>
                <a:avLst/>
                <a:gdLst>
                  <a:gd name="T0" fmla="*/ 296 w 296"/>
                  <a:gd name="T1" fmla="*/ 4324 h 4324"/>
                  <a:gd name="T2" fmla="*/ 109 w 296"/>
                  <a:gd name="T3" fmla="*/ 4324 h 4324"/>
                  <a:gd name="T4" fmla="*/ 4 w 296"/>
                  <a:gd name="T5" fmla="*/ 1109 h 4324"/>
                  <a:gd name="T6" fmla="*/ 0 w 296"/>
                  <a:gd name="T7" fmla="*/ 4 h 4324"/>
                  <a:gd name="T8" fmla="*/ 154 w 296"/>
                  <a:gd name="T9" fmla="*/ 0 h 4324"/>
                  <a:gd name="T10" fmla="*/ 296 w 296"/>
                  <a:gd name="T11" fmla="*/ 4324 h 43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6" h="4324">
                    <a:moveTo>
                      <a:pt x="296" y="4324"/>
                    </a:moveTo>
                    <a:lnTo>
                      <a:pt x="109" y="4324"/>
                    </a:lnTo>
                    <a:lnTo>
                      <a:pt x="4" y="1109"/>
                    </a:lnTo>
                    <a:lnTo>
                      <a:pt x="0" y="4"/>
                    </a:lnTo>
                    <a:lnTo>
                      <a:pt x="154" y="0"/>
                    </a:lnTo>
                    <a:lnTo>
                      <a:pt x="296" y="432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7" name="Freeform 78"/>
          <p:cNvSpPr>
            <a:spLocks noEditPoints="1"/>
          </p:cNvSpPr>
          <p:nvPr/>
        </p:nvSpPr>
        <p:spPr bwMode="black">
          <a:xfrm>
            <a:off x="8056563" y="6119813"/>
            <a:ext cx="569912" cy="500062"/>
          </a:xfrm>
          <a:custGeom>
            <a:avLst/>
            <a:gdLst>
              <a:gd name="T0" fmla="*/ 2147483647 w 255"/>
              <a:gd name="T1" fmla="*/ 2147483647 h 224"/>
              <a:gd name="T2" fmla="*/ 2147483647 w 255"/>
              <a:gd name="T3" fmla="*/ 2147483647 h 224"/>
              <a:gd name="T4" fmla="*/ 2147483647 w 255"/>
              <a:gd name="T5" fmla="*/ 2147483647 h 224"/>
              <a:gd name="T6" fmla="*/ 2147483647 w 255"/>
              <a:gd name="T7" fmla="*/ 2147483647 h 224"/>
              <a:gd name="T8" fmla="*/ 2147483647 w 255"/>
              <a:gd name="T9" fmla="*/ 2147483647 h 224"/>
              <a:gd name="T10" fmla="*/ 2147483647 w 255"/>
              <a:gd name="T11" fmla="*/ 2147483647 h 224"/>
              <a:gd name="T12" fmla="*/ 2147483647 w 255"/>
              <a:gd name="T13" fmla="*/ 2147483647 h 224"/>
              <a:gd name="T14" fmla="*/ 2147483647 w 255"/>
              <a:gd name="T15" fmla="*/ 2147483647 h 224"/>
              <a:gd name="T16" fmla="*/ 2147483647 w 255"/>
              <a:gd name="T17" fmla="*/ 2147483647 h 224"/>
              <a:gd name="T18" fmla="*/ 2147483647 w 255"/>
              <a:gd name="T19" fmla="*/ 2147483647 h 224"/>
              <a:gd name="T20" fmla="*/ 2147483647 w 255"/>
              <a:gd name="T21" fmla="*/ 2147483647 h 224"/>
              <a:gd name="T22" fmla="*/ 2147483647 w 255"/>
              <a:gd name="T23" fmla="*/ 2147483647 h 224"/>
              <a:gd name="T24" fmla="*/ 2147483647 w 255"/>
              <a:gd name="T25" fmla="*/ 2147483647 h 224"/>
              <a:gd name="T26" fmla="*/ 2147483647 w 255"/>
              <a:gd name="T27" fmla="*/ 2147483647 h 224"/>
              <a:gd name="T28" fmla="*/ 2147483647 w 255"/>
              <a:gd name="T29" fmla="*/ 2147483647 h 224"/>
              <a:gd name="T30" fmla="*/ 2147483647 w 255"/>
              <a:gd name="T31" fmla="*/ 2147483647 h 224"/>
              <a:gd name="T32" fmla="*/ 2147483647 w 255"/>
              <a:gd name="T33" fmla="*/ 2147483647 h 224"/>
              <a:gd name="T34" fmla="*/ 2147483647 w 255"/>
              <a:gd name="T35" fmla="*/ 2147483647 h 224"/>
              <a:gd name="T36" fmla="*/ 2147483647 w 255"/>
              <a:gd name="T37" fmla="*/ 2147483647 h 224"/>
              <a:gd name="T38" fmla="*/ 2147483647 w 255"/>
              <a:gd name="T39" fmla="*/ 0 h 224"/>
              <a:gd name="T40" fmla="*/ 2147483647 w 255"/>
              <a:gd name="T41" fmla="*/ 2147483647 h 224"/>
              <a:gd name="T42" fmla="*/ 2147483647 w 255"/>
              <a:gd name="T43" fmla="*/ 2147483647 h 224"/>
              <a:gd name="T44" fmla="*/ 2147483647 w 255"/>
              <a:gd name="T45" fmla="*/ 2147483647 h 224"/>
              <a:gd name="T46" fmla="*/ 2147483647 w 255"/>
              <a:gd name="T47" fmla="*/ 2147483647 h 224"/>
              <a:gd name="T48" fmla="*/ 2147483647 w 255"/>
              <a:gd name="T49" fmla="*/ 2147483647 h 224"/>
              <a:gd name="T50" fmla="*/ 2147483647 w 255"/>
              <a:gd name="T51" fmla="*/ 2147483647 h 224"/>
              <a:gd name="T52" fmla="*/ 2147483647 w 255"/>
              <a:gd name="T53" fmla="*/ 2147483647 h 224"/>
              <a:gd name="T54" fmla="*/ 2147483647 w 255"/>
              <a:gd name="T55" fmla="*/ 0 h 224"/>
              <a:gd name="T56" fmla="*/ 2147483647 w 255"/>
              <a:gd name="T57" fmla="*/ 2147483647 h 224"/>
              <a:gd name="T58" fmla="*/ 2147483647 w 255"/>
              <a:gd name="T59" fmla="*/ 2147483647 h 224"/>
              <a:gd name="T60" fmla="*/ 2147483647 w 255"/>
              <a:gd name="T61" fmla="*/ 2147483647 h 224"/>
              <a:gd name="T62" fmla="*/ 2147483647 w 255"/>
              <a:gd name="T63" fmla="*/ 2147483647 h 224"/>
              <a:gd name="T64" fmla="*/ 2147483647 w 255"/>
              <a:gd name="T65" fmla="*/ 2147483647 h 224"/>
              <a:gd name="T66" fmla="*/ 2147483647 w 255"/>
              <a:gd name="T67" fmla="*/ 2147483647 h 224"/>
              <a:gd name="T68" fmla="*/ 2147483647 w 255"/>
              <a:gd name="T69" fmla="*/ 2147483647 h 224"/>
              <a:gd name="T70" fmla="*/ 2147483647 w 255"/>
              <a:gd name="T71" fmla="*/ 2147483647 h 224"/>
              <a:gd name="T72" fmla="*/ 2147483647 w 255"/>
              <a:gd name="T73" fmla="*/ 2147483647 h 224"/>
              <a:gd name="T74" fmla="*/ 2147483647 w 255"/>
              <a:gd name="T75" fmla="*/ 2147483647 h 224"/>
              <a:gd name="T76" fmla="*/ 2147483647 w 255"/>
              <a:gd name="T77" fmla="*/ 2147483647 h 224"/>
              <a:gd name="T78" fmla="*/ 2147483647 w 255"/>
              <a:gd name="T79" fmla="*/ 2147483647 h 224"/>
              <a:gd name="T80" fmla="*/ 2147483647 w 255"/>
              <a:gd name="T81" fmla="*/ 2147483647 h 224"/>
              <a:gd name="T82" fmla="*/ 2147483647 w 255"/>
              <a:gd name="T83" fmla="*/ 2147483647 h 224"/>
              <a:gd name="T84" fmla="*/ 2147483647 w 255"/>
              <a:gd name="T85" fmla="*/ 2147483647 h 224"/>
              <a:gd name="T86" fmla="*/ 2147483647 w 255"/>
              <a:gd name="T87" fmla="*/ 2147483647 h 224"/>
              <a:gd name="T88" fmla="*/ 2147483647 w 255"/>
              <a:gd name="T89" fmla="*/ 2147483647 h 224"/>
              <a:gd name="T90" fmla="*/ 2147483647 w 255"/>
              <a:gd name="T91" fmla="*/ 2147483647 h 224"/>
              <a:gd name="T92" fmla="*/ 2147483647 w 255"/>
              <a:gd name="T93" fmla="*/ 2147483647 h 224"/>
              <a:gd name="T94" fmla="*/ 2147483647 w 255"/>
              <a:gd name="T95" fmla="*/ 2147483647 h 224"/>
              <a:gd name="T96" fmla="*/ 2147483647 w 255"/>
              <a:gd name="T97" fmla="*/ 2147483647 h 224"/>
              <a:gd name="T98" fmla="*/ 2147483647 w 255"/>
              <a:gd name="T99" fmla="*/ 2147483647 h 224"/>
              <a:gd name="T100" fmla="*/ 2147483647 w 255"/>
              <a:gd name="T101" fmla="*/ 2147483647 h 224"/>
              <a:gd name="T102" fmla="*/ 2147483647 w 255"/>
              <a:gd name="T103" fmla="*/ 2147483647 h 224"/>
              <a:gd name="T104" fmla="*/ 2147483647 w 255"/>
              <a:gd name="T105" fmla="*/ 2147483647 h 224"/>
              <a:gd name="T106" fmla="*/ 2147483647 w 255"/>
              <a:gd name="T107" fmla="*/ 2147483647 h 224"/>
              <a:gd name="T108" fmla="*/ 2147483647 w 255"/>
              <a:gd name="T109" fmla="*/ 0 h 224"/>
              <a:gd name="T110" fmla="*/ 2147483647 w 255"/>
              <a:gd name="T111" fmla="*/ 2147483647 h 224"/>
              <a:gd name="T112" fmla="*/ 2147483647 w 255"/>
              <a:gd name="T113" fmla="*/ 2147483647 h 224"/>
              <a:gd name="T114" fmla="*/ 2147483647 w 255"/>
              <a:gd name="T115" fmla="*/ 2147483647 h 224"/>
              <a:gd name="T116" fmla="*/ 2147483647 w 255"/>
              <a:gd name="T117" fmla="*/ 2147483647 h 224"/>
              <a:gd name="T118" fmla="*/ 2147483647 w 255"/>
              <a:gd name="T119" fmla="*/ 2147483647 h 22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55" h="224">
                <a:moveTo>
                  <a:pt x="115" y="24"/>
                </a:moveTo>
                <a:cubicBezTo>
                  <a:pt x="120" y="24"/>
                  <a:pt x="120" y="24"/>
                  <a:pt x="120" y="24"/>
                </a:cubicBezTo>
                <a:cubicBezTo>
                  <a:pt x="120" y="23"/>
                  <a:pt x="120" y="21"/>
                  <a:pt x="120" y="19"/>
                </a:cubicBezTo>
                <a:cubicBezTo>
                  <a:pt x="120" y="12"/>
                  <a:pt x="120" y="12"/>
                  <a:pt x="120" y="12"/>
                </a:cubicBezTo>
                <a:cubicBezTo>
                  <a:pt x="131" y="12"/>
                  <a:pt x="131" y="12"/>
                  <a:pt x="131" y="12"/>
                </a:cubicBezTo>
                <a:cubicBezTo>
                  <a:pt x="131" y="19"/>
                  <a:pt x="131" y="19"/>
                  <a:pt x="131" y="19"/>
                </a:cubicBezTo>
                <a:cubicBezTo>
                  <a:pt x="131" y="21"/>
                  <a:pt x="130" y="23"/>
                  <a:pt x="130" y="24"/>
                </a:cubicBezTo>
                <a:cubicBezTo>
                  <a:pt x="135" y="24"/>
                  <a:pt x="135" y="24"/>
                  <a:pt x="135" y="24"/>
                </a:cubicBezTo>
                <a:cubicBezTo>
                  <a:pt x="134" y="23"/>
                  <a:pt x="134" y="21"/>
                  <a:pt x="134" y="19"/>
                </a:cubicBezTo>
                <a:cubicBezTo>
                  <a:pt x="134" y="5"/>
                  <a:pt x="134" y="5"/>
                  <a:pt x="134" y="5"/>
                </a:cubicBezTo>
                <a:cubicBezTo>
                  <a:pt x="134" y="4"/>
                  <a:pt x="134" y="2"/>
                  <a:pt x="135" y="1"/>
                </a:cubicBezTo>
                <a:cubicBezTo>
                  <a:pt x="130" y="1"/>
                  <a:pt x="130" y="1"/>
                  <a:pt x="130" y="1"/>
                </a:cubicBezTo>
                <a:cubicBezTo>
                  <a:pt x="130" y="2"/>
                  <a:pt x="131" y="4"/>
                  <a:pt x="131" y="5"/>
                </a:cubicBezTo>
                <a:cubicBezTo>
                  <a:pt x="131" y="11"/>
                  <a:pt x="131" y="11"/>
                  <a:pt x="131" y="11"/>
                </a:cubicBezTo>
                <a:cubicBezTo>
                  <a:pt x="120" y="11"/>
                  <a:pt x="120" y="11"/>
                  <a:pt x="120" y="11"/>
                </a:cubicBezTo>
                <a:cubicBezTo>
                  <a:pt x="120" y="5"/>
                  <a:pt x="120" y="5"/>
                  <a:pt x="120" y="5"/>
                </a:cubicBezTo>
                <a:cubicBezTo>
                  <a:pt x="120" y="4"/>
                  <a:pt x="120" y="2"/>
                  <a:pt x="120" y="1"/>
                </a:cubicBezTo>
                <a:cubicBezTo>
                  <a:pt x="115" y="1"/>
                  <a:pt x="115" y="1"/>
                  <a:pt x="115" y="1"/>
                </a:cubicBezTo>
                <a:cubicBezTo>
                  <a:pt x="116" y="2"/>
                  <a:pt x="116" y="4"/>
                  <a:pt x="116" y="5"/>
                </a:cubicBezTo>
                <a:cubicBezTo>
                  <a:pt x="116" y="19"/>
                  <a:pt x="116" y="19"/>
                  <a:pt x="116" y="19"/>
                </a:cubicBezTo>
                <a:cubicBezTo>
                  <a:pt x="116" y="21"/>
                  <a:pt x="116" y="23"/>
                  <a:pt x="115" y="24"/>
                </a:cubicBezTo>
                <a:close/>
                <a:moveTo>
                  <a:pt x="140" y="18"/>
                </a:moveTo>
                <a:cubicBezTo>
                  <a:pt x="140" y="23"/>
                  <a:pt x="143" y="25"/>
                  <a:pt x="147" y="25"/>
                </a:cubicBezTo>
                <a:cubicBezTo>
                  <a:pt x="151" y="25"/>
                  <a:pt x="153" y="23"/>
                  <a:pt x="154" y="22"/>
                </a:cubicBezTo>
                <a:cubicBezTo>
                  <a:pt x="155" y="22"/>
                  <a:pt x="155" y="22"/>
                  <a:pt x="155" y="22"/>
                </a:cubicBezTo>
                <a:cubicBezTo>
                  <a:pt x="155" y="22"/>
                  <a:pt x="155" y="22"/>
                  <a:pt x="155" y="22"/>
                </a:cubicBezTo>
                <a:cubicBezTo>
                  <a:pt x="155" y="24"/>
                  <a:pt x="155" y="24"/>
                  <a:pt x="155" y="24"/>
                </a:cubicBezTo>
                <a:cubicBezTo>
                  <a:pt x="159" y="24"/>
                  <a:pt x="159" y="24"/>
                  <a:pt x="159" y="24"/>
                </a:cubicBezTo>
                <a:cubicBezTo>
                  <a:pt x="158" y="23"/>
                  <a:pt x="158" y="21"/>
                  <a:pt x="158" y="19"/>
                </a:cubicBezTo>
                <a:cubicBezTo>
                  <a:pt x="158" y="5"/>
                  <a:pt x="158" y="5"/>
                  <a:pt x="158" y="5"/>
                </a:cubicBezTo>
                <a:cubicBezTo>
                  <a:pt x="158" y="4"/>
                  <a:pt x="158" y="2"/>
                  <a:pt x="159" y="1"/>
                </a:cubicBezTo>
                <a:cubicBezTo>
                  <a:pt x="154" y="1"/>
                  <a:pt x="154" y="1"/>
                  <a:pt x="154" y="1"/>
                </a:cubicBezTo>
                <a:cubicBezTo>
                  <a:pt x="155" y="2"/>
                  <a:pt x="155" y="4"/>
                  <a:pt x="155" y="5"/>
                </a:cubicBezTo>
                <a:cubicBezTo>
                  <a:pt x="155" y="11"/>
                  <a:pt x="155" y="11"/>
                  <a:pt x="155" y="11"/>
                </a:cubicBezTo>
                <a:cubicBezTo>
                  <a:pt x="155" y="13"/>
                  <a:pt x="155" y="14"/>
                  <a:pt x="155" y="15"/>
                </a:cubicBezTo>
                <a:cubicBezTo>
                  <a:pt x="155" y="20"/>
                  <a:pt x="153" y="23"/>
                  <a:pt x="149" y="23"/>
                </a:cubicBezTo>
                <a:cubicBezTo>
                  <a:pt x="145" y="23"/>
                  <a:pt x="143" y="20"/>
                  <a:pt x="143" y="16"/>
                </a:cubicBezTo>
                <a:cubicBezTo>
                  <a:pt x="143" y="5"/>
                  <a:pt x="143" y="5"/>
                  <a:pt x="143" y="5"/>
                </a:cubicBezTo>
                <a:cubicBezTo>
                  <a:pt x="143" y="4"/>
                  <a:pt x="143" y="2"/>
                  <a:pt x="144" y="1"/>
                </a:cubicBezTo>
                <a:cubicBezTo>
                  <a:pt x="139" y="1"/>
                  <a:pt x="139" y="1"/>
                  <a:pt x="139" y="1"/>
                </a:cubicBezTo>
                <a:cubicBezTo>
                  <a:pt x="140" y="2"/>
                  <a:pt x="140" y="4"/>
                  <a:pt x="140" y="5"/>
                </a:cubicBezTo>
                <a:lnTo>
                  <a:pt x="140" y="18"/>
                </a:lnTo>
                <a:close/>
                <a:moveTo>
                  <a:pt x="164" y="24"/>
                </a:moveTo>
                <a:cubicBezTo>
                  <a:pt x="168" y="24"/>
                  <a:pt x="168" y="24"/>
                  <a:pt x="168" y="24"/>
                </a:cubicBezTo>
                <a:cubicBezTo>
                  <a:pt x="167" y="21"/>
                  <a:pt x="167" y="18"/>
                  <a:pt x="167" y="15"/>
                </a:cubicBezTo>
                <a:cubicBezTo>
                  <a:pt x="167" y="5"/>
                  <a:pt x="167" y="5"/>
                  <a:pt x="167" y="5"/>
                </a:cubicBezTo>
                <a:cubicBezTo>
                  <a:pt x="167" y="5"/>
                  <a:pt x="167" y="5"/>
                  <a:pt x="167" y="5"/>
                </a:cubicBezTo>
                <a:cubicBezTo>
                  <a:pt x="167" y="5"/>
                  <a:pt x="168" y="5"/>
                  <a:pt x="168" y="5"/>
                </a:cubicBezTo>
                <a:cubicBezTo>
                  <a:pt x="181" y="24"/>
                  <a:pt x="181" y="24"/>
                  <a:pt x="181" y="24"/>
                </a:cubicBezTo>
                <a:cubicBezTo>
                  <a:pt x="184" y="24"/>
                  <a:pt x="184" y="24"/>
                  <a:pt x="184" y="24"/>
                </a:cubicBezTo>
                <a:cubicBezTo>
                  <a:pt x="184" y="23"/>
                  <a:pt x="184" y="22"/>
                  <a:pt x="184" y="21"/>
                </a:cubicBezTo>
                <a:cubicBezTo>
                  <a:pt x="184" y="6"/>
                  <a:pt x="184" y="6"/>
                  <a:pt x="184" y="6"/>
                </a:cubicBezTo>
                <a:cubicBezTo>
                  <a:pt x="184" y="4"/>
                  <a:pt x="184" y="2"/>
                  <a:pt x="185" y="1"/>
                </a:cubicBezTo>
                <a:cubicBezTo>
                  <a:pt x="181" y="1"/>
                  <a:pt x="181" y="1"/>
                  <a:pt x="181" y="1"/>
                </a:cubicBezTo>
                <a:cubicBezTo>
                  <a:pt x="182" y="2"/>
                  <a:pt x="182" y="3"/>
                  <a:pt x="182" y="5"/>
                </a:cubicBezTo>
                <a:cubicBezTo>
                  <a:pt x="182" y="18"/>
                  <a:pt x="182" y="18"/>
                  <a:pt x="182" y="18"/>
                </a:cubicBezTo>
                <a:cubicBezTo>
                  <a:pt x="182" y="19"/>
                  <a:pt x="182" y="19"/>
                  <a:pt x="182" y="19"/>
                </a:cubicBezTo>
                <a:cubicBezTo>
                  <a:pt x="181" y="19"/>
                  <a:pt x="181" y="19"/>
                  <a:pt x="181" y="18"/>
                </a:cubicBezTo>
                <a:cubicBezTo>
                  <a:pt x="174" y="8"/>
                  <a:pt x="174" y="8"/>
                  <a:pt x="174" y="8"/>
                </a:cubicBezTo>
                <a:cubicBezTo>
                  <a:pt x="172" y="6"/>
                  <a:pt x="170" y="2"/>
                  <a:pt x="169" y="1"/>
                </a:cubicBezTo>
                <a:cubicBezTo>
                  <a:pt x="169" y="1"/>
                  <a:pt x="168" y="1"/>
                  <a:pt x="168" y="1"/>
                </a:cubicBezTo>
                <a:cubicBezTo>
                  <a:pt x="164" y="1"/>
                  <a:pt x="164" y="1"/>
                  <a:pt x="164" y="1"/>
                </a:cubicBezTo>
                <a:cubicBezTo>
                  <a:pt x="165" y="2"/>
                  <a:pt x="165" y="4"/>
                  <a:pt x="165" y="6"/>
                </a:cubicBezTo>
                <a:cubicBezTo>
                  <a:pt x="165" y="13"/>
                  <a:pt x="165" y="13"/>
                  <a:pt x="165" y="13"/>
                </a:cubicBezTo>
                <a:cubicBezTo>
                  <a:pt x="165" y="17"/>
                  <a:pt x="165" y="21"/>
                  <a:pt x="164" y="24"/>
                </a:cubicBezTo>
                <a:close/>
                <a:moveTo>
                  <a:pt x="202" y="25"/>
                </a:moveTo>
                <a:cubicBezTo>
                  <a:pt x="205" y="25"/>
                  <a:pt x="208" y="24"/>
                  <a:pt x="210" y="24"/>
                </a:cubicBezTo>
                <a:cubicBezTo>
                  <a:pt x="210" y="23"/>
                  <a:pt x="210" y="22"/>
                  <a:pt x="210" y="21"/>
                </a:cubicBezTo>
                <a:cubicBezTo>
                  <a:pt x="210" y="17"/>
                  <a:pt x="210" y="17"/>
                  <a:pt x="210" y="17"/>
                </a:cubicBezTo>
                <a:cubicBezTo>
                  <a:pt x="210" y="16"/>
                  <a:pt x="210" y="14"/>
                  <a:pt x="210" y="12"/>
                </a:cubicBezTo>
                <a:cubicBezTo>
                  <a:pt x="206" y="12"/>
                  <a:pt x="206" y="12"/>
                  <a:pt x="206" y="12"/>
                </a:cubicBezTo>
                <a:cubicBezTo>
                  <a:pt x="206" y="14"/>
                  <a:pt x="206" y="16"/>
                  <a:pt x="206" y="17"/>
                </a:cubicBezTo>
                <a:cubicBezTo>
                  <a:pt x="206" y="19"/>
                  <a:pt x="206" y="19"/>
                  <a:pt x="206" y="19"/>
                </a:cubicBezTo>
                <a:cubicBezTo>
                  <a:pt x="206" y="20"/>
                  <a:pt x="206" y="22"/>
                  <a:pt x="206" y="23"/>
                </a:cubicBezTo>
                <a:cubicBezTo>
                  <a:pt x="205" y="23"/>
                  <a:pt x="204" y="23"/>
                  <a:pt x="203" y="23"/>
                </a:cubicBezTo>
                <a:cubicBezTo>
                  <a:pt x="196" y="23"/>
                  <a:pt x="193" y="19"/>
                  <a:pt x="193" y="12"/>
                </a:cubicBezTo>
                <a:cubicBezTo>
                  <a:pt x="193" y="6"/>
                  <a:pt x="196" y="2"/>
                  <a:pt x="202" y="2"/>
                </a:cubicBezTo>
                <a:cubicBezTo>
                  <a:pt x="205" y="2"/>
                  <a:pt x="207" y="2"/>
                  <a:pt x="209" y="4"/>
                </a:cubicBezTo>
                <a:cubicBezTo>
                  <a:pt x="209" y="0"/>
                  <a:pt x="209" y="0"/>
                  <a:pt x="209" y="0"/>
                </a:cubicBezTo>
                <a:cubicBezTo>
                  <a:pt x="208" y="0"/>
                  <a:pt x="206" y="0"/>
                  <a:pt x="204" y="0"/>
                </a:cubicBezTo>
                <a:cubicBezTo>
                  <a:pt x="196" y="0"/>
                  <a:pt x="189" y="4"/>
                  <a:pt x="189" y="13"/>
                </a:cubicBezTo>
                <a:cubicBezTo>
                  <a:pt x="189" y="21"/>
                  <a:pt x="194" y="25"/>
                  <a:pt x="202" y="25"/>
                </a:cubicBezTo>
                <a:close/>
                <a:moveTo>
                  <a:pt x="215" y="24"/>
                </a:moveTo>
                <a:cubicBezTo>
                  <a:pt x="226" y="24"/>
                  <a:pt x="226" y="24"/>
                  <a:pt x="226" y="24"/>
                </a:cubicBezTo>
                <a:cubicBezTo>
                  <a:pt x="227" y="24"/>
                  <a:pt x="229" y="24"/>
                  <a:pt x="230" y="24"/>
                </a:cubicBezTo>
                <a:cubicBezTo>
                  <a:pt x="230" y="21"/>
                  <a:pt x="230" y="21"/>
                  <a:pt x="230" y="21"/>
                </a:cubicBezTo>
                <a:cubicBezTo>
                  <a:pt x="229" y="22"/>
                  <a:pt x="226" y="23"/>
                  <a:pt x="224" y="23"/>
                </a:cubicBezTo>
                <a:cubicBezTo>
                  <a:pt x="220" y="23"/>
                  <a:pt x="220" y="23"/>
                  <a:pt x="220" y="23"/>
                </a:cubicBezTo>
                <a:cubicBezTo>
                  <a:pt x="220" y="13"/>
                  <a:pt x="220" y="13"/>
                  <a:pt x="220" y="13"/>
                </a:cubicBezTo>
                <a:cubicBezTo>
                  <a:pt x="221" y="13"/>
                  <a:pt x="221" y="13"/>
                  <a:pt x="221" y="13"/>
                </a:cubicBezTo>
                <a:cubicBezTo>
                  <a:pt x="223" y="13"/>
                  <a:pt x="227" y="13"/>
                  <a:pt x="228" y="11"/>
                </a:cubicBezTo>
                <a:cubicBezTo>
                  <a:pt x="226" y="11"/>
                  <a:pt x="223" y="11"/>
                  <a:pt x="220" y="11"/>
                </a:cubicBezTo>
                <a:cubicBezTo>
                  <a:pt x="220" y="2"/>
                  <a:pt x="220" y="2"/>
                  <a:pt x="220" y="2"/>
                </a:cubicBezTo>
                <a:cubicBezTo>
                  <a:pt x="223" y="2"/>
                  <a:pt x="223" y="2"/>
                  <a:pt x="223" y="2"/>
                </a:cubicBezTo>
                <a:cubicBezTo>
                  <a:pt x="225" y="2"/>
                  <a:pt x="227" y="2"/>
                  <a:pt x="229" y="3"/>
                </a:cubicBezTo>
                <a:cubicBezTo>
                  <a:pt x="228" y="1"/>
                  <a:pt x="228" y="1"/>
                  <a:pt x="228" y="1"/>
                </a:cubicBezTo>
                <a:cubicBezTo>
                  <a:pt x="216" y="1"/>
                  <a:pt x="216" y="1"/>
                  <a:pt x="216" y="1"/>
                </a:cubicBezTo>
                <a:cubicBezTo>
                  <a:pt x="216" y="2"/>
                  <a:pt x="216" y="4"/>
                  <a:pt x="216" y="5"/>
                </a:cubicBezTo>
                <a:cubicBezTo>
                  <a:pt x="216" y="19"/>
                  <a:pt x="216" y="19"/>
                  <a:pt x="216" y="19"/>
                </a:cubicBezTo>
                <a:cubicBezTo>
                  <a:pt x="216" y="21"/>
                  <a:pt x="216" y="23"/>
                  <a:pt x="215" y="24"/>
                </a:cubicBezTo>
                <a:close/>
                <a:moveTo>
                  <a:pt x="234" y="24"/>
                </a:moveTo>
                <a:cubicBezTo>
                  <a:pt x="239" y="24"/>
                  <a:pt x="239" y="24"/>
                  <a:pt x="239" y="24"/>
                </a:cubicBezTo>
                <a:cubicBezTo>
                  <a:pt x="239" y="23"/>
                  <a:pt x="239" y="21"/>
                  <a:pt x="239" y="19"/>
                </a:cubicBezTo>
                <a:cubicBezTo>
                  <a:pt x="239" y="13"/>
                  <a:pt x="239" y="13"/>
                  <a:pt x="239" y="13"/>
                </a:cubicBezTo>
                <a:cubicBezTo>
                  <a:pt x="241" y="13"/>
                  <a:pt x="241" y="13"/>
                  <a:pt x="243" y="16"/>
                </a:cubicBezTo>
                <a:cubicBezTo>
                  <a:pt x="247" y="22"/>
                  <a:pt x="247" y="22"/>
                  <a:pt x="247" y="22"/>
                </a:cubicBezTo>
                <a:cubicBezTo>
                  <a:pt x="248" y="23"/>
                  <a:pt x="249" y="24"/>
                  <a:pt x="250" y="24"/>
                </a:cubicBezTo>
                <a:cubicBezTo>
                  <a:pt x="253" y="24"/>
                  <a:pt x="253" y="24"/>
                  <a:pt x="253" y="24"/>
                </a:cubicBezTo>
                <a:cubicBezTo>
                  <a:pt x="252" y="23"/>
                  <a:pt x="251" y="22"/>
                  <a:pt x="250" y="21"/>
                </a:cubicBezTo>
                <a:cubicBezTo>
                  <a:pt x="244" y="12"/>
                  <a:pt x="244" y="12"/>
                  <a:pt x="244" y="12"/>
                </a:cubicBezTo>
                <a:cubicBezTo>
                  <a:pt x="246" y="11"/>
                  <a:pt x="249" y="9"/>
                  <a:pt x="249" y="5"/>
                </a:cubicBezTo>
                <a:cubicBezTo>
                  <a:pt x="249" y="2"/>
                  <a:pt x="247" y="0"/>
                  <a:pt x="243" y="0"/>
                </a:cubicBezTo>
                <a:cubicBezTo>
                  <a:pt x="241" y="0"/>
                  <a:pt x="238" y="1"/>
                  <a:pt x="235" y="1"/>
                </a:cubicBezTo>
                <a:cubicBezTo>
                  <a:pt x="235" y="2"/>
                  <a:pt x="235" y="4"/>
                  <a:pt x="235" y="5"/>
                </a:cubicBezTo>
                <a:cubicBezTo>
                  <a:pt x="235" y="19"/>
                  <a:pt x="235" y="19"/>
                  <a:pt x="235" y="19"/>
                </a:cubicBezTo>
                <a:cubicBezTo>
                  <a:pt x="235" y="21"/>
                  <a:pt x="235" y="22"/>
                  <a:pt x="234" y="24"/>
                </a:cubicBezTo>
                <a:close/>
                <a:moveTo>
                  <a:pt x="239" y="3"/>
                </a:moveTo>
                <a:cubicBezTo>
                  <a:pt x="239" y="3"/>
                  <a:pt x="239" y="2"/>
                  <a:pt x="239" y="2"/>
                </a:cubicBezTo>
                <a:cubicBezTo>
                  <a:pt x="240" y="2"/>
                  <a:pt x="240" y="2"/>
                  <a:pt x="240" y="2"/>
                </a:cubicBezTo>
                <a:cubicBezTo>
                  <a:pt x="244" y="2"/>
                  <a:pt x="246" y="2"/>
                  <a:pt x="246" y="6"/>
                </a:cubicBezTo>
                <a:cubicBezTo>
                  <a:pt x="246" y="9"/>
                  <a:pt x="244" y="11"/>
                  <a:pt x="240" y="11"/>
                </a:cubicBezTo>
                <a:cubicBezTo>
                  <a:pt x="240" y="11"/>
                  <a:pt x="239" y="11"/>
                  <a:pt x="239" y="11"/>
                </a:cubicBezTo>
                <a:lnTo>
                  <a:pt x="239" y="3"/>
                </a:lnTo>
                <a:close/>
                <a:moveTo>
                  <a:pt x="193" y="115"/>
                </a:moveTo>
                <a:cubicBezTo>
                  <a:pt x="193" y="114"/>
                  <a:pt x="194" y="114"/>
                  <a:pt x="194" y="113"/>
                </a:cubicBezTo>
                <a:cubicBezTo>
                  <a:pt x="195" y="113"/>
                  <a:pt x="195" y="112"/>
                  <a:pt x="196" y="112"/>
                </a:cubicBezTo>
                <a:cubicBezTo>
                  <a:pt x="205" y="103"/>
                  <a:pt x="210" y="94"/>
                  <a:pt x="207" y="84"/>
                </a:cubicBezTo>
                <a:cubicBezTo>
                  <a:pt x="205" y="74"/>
                  <a:pt x="198" y="71"/>
                  <a:pt x="190" y="67"/>
                </a:cubicBezTo>
                <a:cubicBezTo>
                  <a:pt x="170" y="60"/>
                  <a:pt x="149" y="68"/>
                  <a:pt x="135" y="86"/>
                </a:cubicBezTo>
                <a:cubicBezTo>
                  <a:pt x="132" y="93"/>
                  <a:pt x="132" y="93"/>
                  <a:pt x="132" y="93"/>
                </a:cubicBezTo>
                <a:cubicBezTo>
                  <a:pt x="127" y="103"/>
                  <a:pt x="122" y="107"/>
                  <a:pt x="116" y="101"/>
                </a:cubicBezTo>
                <a:cubicBezTo>
                  <a:pt x="116" y="183"/>
                  <a:pt x="116" y="183"/>
                  <a:pt x="116" y="183"/>
                </a:cubicBezTo>
                <a:cubicBezTo>
                  <a:pt x="133" y="168"/>
                  <a:pt x="133" y="168"/>
                  <a:pt x="133" y="168"/>
                </a:cubicBezTo>
                <a:cubicBezTo>
                  <a:pt x="159" y="145"/>
                  <a:pt x="177" y="133"/>
                  <a:pt x="193" y="115"/>
                </a:cubicBezTo>
                <a:close/>
                <a:moveTo>
                  <a:pt x="116" y="36"/>
                </a:moveTo>
                <a:cubicBezTo>
                  <a:pt x="116" y="83"/>
                  <a:pt x="116" y="83"/>
                  <a:pt x="116" y="83"/>
                </a:cubicBezTo>
                <a:cubicBezTo>
                  <a:pt x="109" y="74"/>
                  <a:pt x="109" y="74"/>
                  <a:pt x="109" y="74"/>
                </a:cubicBezTo>
                <a:cubicBezTo>
                  <a:pt x="85" y="41"/>
                  <a:pt x="56" y="36"/>
                  <a:pt x="30" y="46"/>
                </a:cubicBezTo>
                <a:cubicBezTo>
                  <a:pt x="17" y="52"/>
                  <a:pt x="10" y="58"/>
                  <a:pt x="5" y="72"/>
                </a:cubicBezTo>
                <a:cubicBezTo>
                  <a:pt x="0" y="90"/>
                  <a:pt x="2" y="104"/>
                  <a:pt x="14" y="120"/>
                </a:cubicBezTo>
                <a:cubicBezTo>
                  <a:pt x="16" y="123"/>
                  <a:pt x="51" y="160"/>
                  <a:pt x="60" y="171"/>
                </a:cubicBezTo>
                <a:cubicBezTo>
                  <a:pt x="70" y="182"/>
                  <a:pt x="83" y="201"/>
                  <a:pt x="86" y="206"/>
                </a:cubicBezTo>
                <a:cubicBezTo>
                  <a:pt x="93" y="216"/>
                  <a:pt x="89" y="220"/>
                  <a:pt x="95" y="222"/>
                </a:cubicBezTo>
                <a:cubicBezTo>
                  <a:pt x="101" y="224"/>
                  <a:pt x="111" y="220"/>
                  <a:pt x="104" y="209"/>
                </a:cubicBezTo>
                <a:cubicBezTo>
                  <a:pt x="78" y="167"/>
                  <a:pt x="45" y="141"/>
                  <a:pt x="25" y="116"/>
                </a:cubicBezTo>
                <a:cubicBezTo>
                  <a:pt x="22" y="112"/>
                  <a:pt x="21" y="109"/>
                  <a:pt x="21" y="109"/>
                </a:cubicBezTo>
                <a:cubicBezTo>
                  <a:pt x="15" y="96"/>
                  <a:pt x="13" y="90"/>
                  <a:pt x="17" y="78"/>
                </a:cubicBezTo>
                <a:cubicBezTo>
                  <a:pt x="21" y="67"/>
                  <a:pt x="29" y="60"/>
                  <a:pt x="36" y="57"/>
                </a:cubicBezTo>
                <a:cubicBezTo>
                  <a:pt x="59" y="48"/>
                  <a:pt x="82" y="57"/>
                  <a:pt x="99" y="80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2" y="97"/>
                  <a:pt x="112" y="97"/>
                  <a:pt x="113" y="97"/>
                </a:cubicBezTo>
                <a:cubicBezTo>
                  <a:pt x="110" y="93"/>
                  <a:pt x="112" y="86"/>
                  <a:pt x="116" y="83"/>
                </a:cubicBezTo>
                <a:cubicBezTo>
                  <a:pt x="116" y="83"/>
                  <a:pt x="116" y="83"/>
                  <a:pt x="116" y="83"/>
                </a:cubicBezTo>
                <a:cubicBezTo>
                  <a:pt x="117" y="83"/>
                  <a:pt x="117" y="83"/>
                  <a:pt x="118" y="82"/>
                </a:cubicBezTo>
                <a:cubicBezTo>
                  <a:pt x="124" y="81"/>
                  <a:pt x="124" y="81"/>
                  <a:pt x="124" y="81"/>
                </a:cubicBezTo>
                <a:cubicBezTo>
                  <a:pt x="145" y="54"/>
                  <a:pt x="171" y="50"/>
                  <a:pt x="195" y="57"/>
                </a:cubicBezTo>
                <a:cubicBezTo>
                  <a:pt x="203" y="61"/>
                  <a:pt x="209" y="65"/>
                  <a:pt x="213" y="71"/>
                </a:cubicBezTo>
                <a:cubicBezTo>
                  <a:pt x="236" y="65"/>
                  <a:pt x="245" y="71"/>
                  <a:pt x="244" y="84"/>
                </a:cubicBezTo>
                <a:cubicBezTo>
                  <a:pt x="241" y="91"/>
                  <a:pt x="240" y="95"/>
                  <a:pt x="236" y="100"/>
                </a:cubicBezTo>
                <a:cubicBezTo>
                  <a:pt x="235" y="101"/>
                  <a:pt x="234" y="102"/>
                  <a:pt x="234" y="102"/>
                </a:cubicBezTo>
                <a:cubicBezTo>
                  <a:pt x="234" y="103"/>
                  <a:pt x="234" y="103"/>
                  <a:pt x="234" y="103"/>
                </a:cubicBezTo>
                <a:cubicBezTo>
                  <a:pt x="233" y="105"/>
                  <a:pt x="233" y="103"/>
                  <a:pt x="235" y="109"/>
                </a:cubicBezTo>
                <a:cubicBezTo>
                  <a:pt x="237" y="118"/>
                  <a:pt x="223" y="120"/>
                  <a:pt x="222" y="110"/>
                </a:cubicBezTo>
                <a:cubicBezTo>
                  <a:pt x="221" y="106"/>
                  <a:pt x="223" y="103"/>
                  <a:pt x="225" y="100"/>
                </a:cubicBezTo>
                <a:cubicBezTo>
                  <a:pt x="226" y="98"/>
                  <a:pt x="227" y="97"/>
                  <a:pt x="229" y="97"/>
                </a:cubicBezTo>
                <a:cubicBezTo>
                  <a:pt x="229" y="96"/>
                  <a:pt x="229" y="96"/>
                  <a:pt x="230" y="95"/>
                </a:cubicBezTo>
                <a:cubicBezTo>
                  <a:pt x="233" y="91"/>
                  <a:pt x="234" y="89"/>
                  <a:pt x="236" y="83"/>
                </a:cubicBezTo>
                <a:cubicBezTo>
                  <a:pt x="237" y="76"/>
                  <a:pt x="226" y="80"/>
                  <a:pt x="218" y="83"/>
                </a:cubicBezTo>
                <a:cubicBezTo>
                  <a:pt x="220" y="97"/>
                  <a:pt x="215" y="110"/>
                  <a:pt x="203" y="122"/>
                </a:cubicBezTo>
                <a:cubicBezTo>
                  <a:pt x="202" y="123"/>
                  <a:pt x="201" y="123"/>
                  <a:pt x="201" y="124"/>
                </a:cubicBezTo>
                <a:cubicBezTo>
                  <a:pt x="207" y="123"/>
                  <a:pt x="215" y="123"/>
                  <a:pt x="220" y="123"/>
                </a:cubicBezTo>
                <a:cubicBezTo>
                  <a:pt x="223" y="123"/>
                  <a:pt x="225" y="125"/>
                  <a:pt x="226" y="127"/>
                </a:cubicBezTo>
                <a:cubicBezTo>
                  <a:pt x="227" y="135"/>
                  <a:pt x="217" y="139"/>
                  <a:pt x="210" y="143"/>
                </a:cubicBezTo>
                <a:cubicBezTo>
                  <a:pt x="199" y="149"/>
                  <a:pt x="185" y="154"/>
                  <a:pt x="182" y="163"/>
                </a:cubicBezTo>
                <a:cubicBezTo>
                  <a:pt x="181" y="166"/>
                  <a:pt x="188" y="167"/>
                  <a:pt x="190" y="169"/>
                </a:cubicBezTo>
                <a:cubicBezTo>
                  <a:pt x="194" y="177"/>
                  <a:pt x="178" y="184"/>
                  <a:pt x="173" y="175"/>
                </a:cubicBezTo>
                <a:cubicBezTo>
                  <a:pt x="172" y="175"/>
                  <a:pt x="172" y="174"/>
                  <a:pt x="172" y="173"/>
                </a:cubicBezTo>
                <a:cubicBezTo>
                  <a:pt x="169" y="159"/>
                  <a:pt x="184" y="147"/>
                  <a:pt x="198" y="139"/>
                </a:cubicBezTo>
                <a:cubicBezTo>
                  <a:pt x="193" y="140"/>
                  <a:pt x="186" y="142"/>
                  <a:pt x="182" y="144"/>
                </a:cubicBezTo>
                <a:cubicBezTo>
                  <a:pt x="180" y="144"/>
                  <a:pt x="179" y="145"/>
                  <a:pt x="178" y="145"/>
                </a:cubicBezTo>
                <a:cubicBezTo>
                  <a:pt x="162" y="163"/>
                  <a:pt x="140" y="174"/>
                  <a:pt x="123" y="194"/>
                </a:cubicBezTo>
                <a:cubicBezTo>
                  <a:pt x="116" y="203"/>
                  <a:pt x="116" y="203"/>
                  <a:pt x="116" y="203"/>
                </a:cubicBezTo>
                <a:cubicBezTo>
                  <a:pt x="116" y="205"/>
                  <a:pt x="116" y="205"/>
                  <a:pt x="116" y="205"/>
                </a:cubicBezTo>
                <a:cubicBezTo>
                  <a:pt x="255" y="205"/>
                  <a:pt x="255" y="205"/>
                  <a:pt x="255" y="205"/>
                </a:cubicBezTo>
                <a:cubicBezTo>
                  <a:pt x="255" y="36"/>
                  <a:pt x="255" y="36"/>
                  <a:pt x="255" y="36"/>
                </a:cubicBezTo>
                <a:lnTo>
                  <a:pt x="116" y="36"/>
                </a:lnTo>
                <a:close/>
                <a:moveTo>
                  <a:pt x="214" y="61"/>
                </a:moveTo>
                <a:cubicBezTo>
                  <a:pt x="214" y="61"/>
                  <a:pt x="214" y="61"/>
                  <a:pt x="213" y="61"/>
                </a:cubicBezTo>
                <a:cubicBezTo>
                  <a:pt x="211" y="62"/>
                  <a:pt x="210" y="60"/>
                  <a:pt x="209" y="60"/>
                </a:cubicBezTo>
                <a:cubicBezTo>
                  <a:pt x="208" y="59"/>
                  <a:pt x="208" y="59"/>
                  <a:pt x="207" y="58"/>
                </a:cubicBezTo>
                <a:cubicBezTo>
                  <a:pt x="203" y="53"/>
                  <a:pt x="211" y="38"/>
                  <a:pt x="218" y="41"/>
                </a:cubicBezTo>
                <a:cubicBezTo>
                  <a:pt x="224" y="43"/>
                  <a:pt x="221" y="57"/>
                  <a:pt x="214" y="61"/>
                </a:cubicBezTo>
                <a:close/>
                <a:moveTo>
                  <a:pt x="37" y="17"/>
                </a:moveTo>
                <a:cubicBezTo>
                  <a:pt x="37" y="10"/>
                  <a:pt x="26" y="11"/>
                  <a:pt x="26" y="5"/>
                </a:cubicBezTo>
                <a:cubicBezTo>
                  <a:pt x="26" y="3"/>
                  <a:pt x="28" y="1"/>
                  <a:pt x="31" y="1"/>
                </a:cubicBezTo>
                <a:cubicBezTo>
                  <a:pt x="33" y="1"/>
                  <a:pt x="34" y="2"/>
                  <a:pt x="36" y="4"/>
                </a:cubicBezTo>
                <a:cubicBezTo>
                  <a:pt x="36" y="0"/>
                  <a:pt x="36" y="0"/>
                  <a:pt x="36" y="0"/>
                </a:cubicBezTo>
                <a:cubicBezTo>
                  <a:pt x="34" y="0"/>
                  <a:pt x="32" y="0"/>
                  <a:pt x="30" y="0"/>
                </a:cubicBezTo>
                <a:cubicBezTo>
                  <a:pt x="26" y="0"/>
                  <a:pt x="23" y="2"/>
                  <a:pt x="23" y="6"/>
                </a:cubicBezTo>
                <a:cubicBezTo>
                  <a:pt x="23" y="13"/>
                  <a:pt x="33" y="12"/>
                  <a:pt x="33" y="19"/>
                </a:cubicBezTo>
                <a:cubicBezTo>
                  <a:pt x="33" y="21"/>
                  <a:pt x="31" y="23"/>
                  <a:pt x="28" y="23"/>
                </a:cubicBezTo>
                <a:cubicBezTo>
                  <a:pt x="24" y="23"/>
                  <a:pt x="23" y="21"/>
                  <a:pt x="22" y="19"/>
                </a:cubicBezTo>
                <a:cubicBezTo>
                  <a:pt x="22" y="23"/>
                  <a:pt x="22" y="23"/>
                  <a:pt x="22" y="23"/>
                </a:cubicBezTo>
                <a:cubicBezTo>
                  <a:pt x="23" y="24"/>
                  <a:pt x="26" y="25"/>
                  <a:pt x="28" y="25"/>
                </a:cubicBezTo>
                <a:cubicBezTo>
                  <a:pt x="32" y="25"/>
                  <a:pt x="37" y="22"/>
                  <a:pt x="37" y="17"/>
                </a:cubicBezTo>
                <a:close/>
                <a:moveTo>
                  <a:pt x="47" y="2"/>
                </a:moveTo>
                <a:cubicBezTo>
                  <a:pt x="47" y="19"/>
                  <a:pt x="47" y="19"/>
                  <a:pt x="47" y="19"/>
                </a:cubicBezTo>
                <a:cubicBezTo>
                  <a:pt x="47" y="21"/>
                  <a:pt x="47" y="23"/>
                  <a:pt x="46" y="24"/>
                </a:cubicBezTo>
                <a:cubicBezTo>
                  <a:pt x="51" y="24"/>
                  <a:pt x="51" y="24"/>
                  <a:pt x="51" y="24"/>
                </a:cubicBezTo>
                <a:cubicBezTo>
                  <a:pt x="50" y="23"/>
                  <a:pt x="50" y="21"/>
                  <a:pt x="50" y="19"/>
                </a:cubicBezTo>
                <a:cubicBezTo>
                  <a:pt x="50" y="2"/>
                  <a:pt x="50" y="2"/>
                  <a:pt x="50" y="2"/>
                </a:cubicBezTo>
                <a:cubicBezTo>
                  <a:pt x="54" y="2"/>
                  <a:pt x="54" y="2"/>
                  <a:pt x="54" y="2"/>
                </a:cubicBezTo>
                <a:cubicBezTo>
                  <a:pt x="55" y="2"/>
                  <a:pt x="58" y="2"/>
                  <a:pt x="58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39" y="3"/>
                  <a:pt x="39" y="3"/>
                  <a:pt x="39" y="3"/>
                </a:cubicBezTo>
                <a:cubicBezTo>
                  <a:pt x="40" y="2"/>
                  <a:pt x="41" y="2"/>
                  <a:pt x="42" y="2"/>
                </a:cubicBezTo>
                <a:lnTo>
                  <a:pt x="47" y="2"/>
                </a:lnTo>
                <a:close/>
                <a:moveTo>
                  <a:pt x="70" y="25"/>
                </a:moveTo>
                <a:cubicBezTo>
                  <a:pt x="78" y="25"/>
                  <a:pt x="82" y="19"/>
                  <a:pt x="82" y="12"/>
                </a:cubicBezTo>
                <a:cubicBezTo>
                  <a:pt x="82" y="5"/>
                  <a:pt x="78" y="0"/>
                  <a:pt x="71" y="0"/>
                </a:cubicBezTo>
                <a:cubicBezTo>
                  <a:pt x="63" y="0"/>
                  <a:pt x="59" y="6"/>
                  <a:pt x="59" y="13"/>
                </a:cubicBezTo>
                <a:cubicBezTo>
                  <a:pt x="59" y="19"/>
                  <a:pt x="62" y="25"/>
                  <a:pt x="70" y="25"/>
                </a:cubicBezTo>
                <a:close/>
                <a:moveTo>
                  <a:pt x="70" y="2"/>
                </a:moveTo>
                <a:cubicBezTo>
                  <a:pt x="76" y="2"/>
                  <a:pt x="78" y="8"/>
                  <a:pt x="78" y="13"/>
                </a:cubicBezTo>
                <a:cubicBezTo>
                  <a:pt x="78" y="18"/>
                  <a:pt x="76" y="23"/>
                  <a:pt x="70" y="23"/>
                </a:cubicBezTo>
                <a:cubicBezTo>
                  <a:pt x="64" y="23"/>
                  <a:pt x="63" y="17"/>
                  <a:pt x="63" y="12"/>
                </a:cubicBezTo>
                <a:cubicBezTo>
                  <a:pt x="63" y="6"/>
                  <a:pt x="65" y="2"/>
                  <a:pt x="70" y="2"/>
                </a:cubicBezTo>
                <a:close/>
                <a:moveTo>
                  <a:pt x="87" y="24"/>
                </a:moveTo>
                <a:cubicBezTo>
                  <a:pt x="92" y="24"/>
                  <a:pt x="92" y="24"/>
                  <a:pt x="92" y="24"/>
                </a:cubicBezTo>
                <a:cubicBezTo>
                  <a:pt x="91" y="23"/>
                  <a:pt x="91" y="21"/>
                  <a:pt x="91" y="19"/>
                </a:cubicBezTo>
                <a:cubicBezTo>
                  <a:pt x="91" y="2"/>
                  <a:pt x="91" y="2"/>
                  <a:pt x="91" y="2"/>
                </a:cubicBezTo>
                <a:cubicBezTo>
                  <a:pt x="94" y="2"/>
                  <a:pt x="94" y="2"/>
                  <a:pt x="94" y="2"/>
                </a:cubicBezTo>
                <a:cubicBezTo>
                  <a:pt x="97" y="2"/>
                  <a:pt x="98" y="4"/>
                  <a:pt x="98" y="7"/>
                </a:cubicBezTo>
                <a:cubicBezTo>
                  <a:pt x="98" y="12"/>
                  <a:pt x="95" y="13"/>
                  <a:pt x="92" y="13"/>
                </a:cubicBezTo>
                <a:cubicBezTo>
                  <a:pt x="93" y="13"/>
                  <a:pt x="93" y="14"/>
                  <a:pt x="95" y="14"/>
                </a:cubicBezTo>
                <a:cubicBezTo>
                  <a:pt x="100" y="14"/>
                  <a:pt x="102" y="11"/>
                  <a:pt x="102" y="6"/>
                </a:cubicBezTo>
                <a:cubicBezTo>
                  <a:pt x="102" y="3"/>
                  <a:pt x="100" y="0"/>
                  <a:pt x="95" y="0"/>
                </a:cubicBezTo>
                <a:cubicBezTo>
                  <a:pt x="92" y="0"/>
                  <a:pt x="90" y="1"/>
                  <a:pt x="87" y="1"/>
                </a:cubicBezTo>
                <a:cubicBezTo>
                  <a:pt x="87" y="2"/>
                  <a:pt x="87" y="4"/>
                  <a:pt x="87" y="5"/>
                </a:cubicBezTo>
                <a:cubicBezTo>
                  <a:pt x="87" y="19"/>
                  <a:pt x="87" y="19"/>
                  <a:pt x="87" y="19"/>
                </a:cubicBezTo>
                <a:cubicBezTo>
                  <a:pt x="87" y="21"/>
                  <a:pt x="87" y="23"/>
                  <a:pt x="87" y="2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8" name="Picture 121" descr="sdx_quality_right_whit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2850" y="233363"/>
            <a:ext cx="2649538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23"/>
          <p:cNvSpPr>
            <a:spLocks noChangeArrowheads="1"/>
          </p:cNvSpPr>
          <p:nvPr/>
        </p:nvSpPr>
        <p:spPr bwMode="black">
          <a:xfrm>
            <a:off x="3317875" y="6407150"/>
            <a:ext cx="2498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r-FR" sz="1400">
                <a:solidFill>
                  <a:srgbClr val="D3D0C9"/>
                </a:solidFill>
                <a:cs typeface="Arial" pitchFamily="34" charset="0"/>
              </a:rPr>
              <a:t>sodexo.com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ubTitle" sz="quarter" idx="1"/>
          </p:nvPr>
        </p:nvSpPr>
        <p:spPr bwMode="black">
          <a:xfrm>
            <a:off x="1079500" y="679450"/>
            <a:ext cx="2592388" cy="1219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0">
                <a:solidFill>
                  <a:schemeClr val="bg2"/>
                </a:solidFill>
              </a:defRPr>
            </a:lvl1pPr>
          </a:lstStyle>
          <a:p>
            <a:r>
              <a:rPr lang="en-US" altLang="fr-FR" smtClean="0"/>
              <a:t>Click to edit Master subtitle style</a:t>
            </a:r>
            <a:endParaRPr lang="en-US" altLang="fr-FR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965200" y="2636838"/>
            <a:ext cx="5181600" cy="2209800"/>
          </a:xfrm>
          <a:ln/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Sodexho" pitchFamily="2" charset="0"/>
              </a:defRPr>
            </a:lvl1pPr>
          </a:lstStyle>
          <a:p>
            <a:r>
              <a:rPr lang="en-US" altLang="fr-FR" smtClean="0"/>
              <a:t>Click to edit Master title style</a:t>
            </a:r>
            <a:endParaRPr lang="en-US" altLang="fr-FR"/>
          </a:p>
        </p:txBody>
      </p:sp>
      <p:sp>
        <p:nvSpPr>
          <p:cNvPr id="20" name="Rectangle 122"/>
          <p:cNvSpPr>
            <a:spLocks noGrp="1" noChangeArrowheads="1"/>
          </p:cNvSpPr>
          <p:nvPr>
            <p:ph type="ftr" sz="quarter" idx="10"/>
          </p:nvPr>
        </p:nvSpPr>
        <p:spPr bwMode="black">
          <a:xfrm rot="20880000">
            <a:off x="601663" y="2314575"/>
            <a:ext cx="5510212" cy="304800"/>
          </a:xfrm>
        </p:spPr>
        <p:txBody>
          <a:bodyPr/>
          <a:lstStyle>
            <a:lvl1pPr algn="ctr">
              <a:defRPr sz="2000"/>
            </a:lvl1pPr>
          </a:lstStyle>
          <a:p>
            <a:pPr>
              <a:defRPr/>
            </a:pPr>
            <a:r>
              <a:rPr altLang="fr-FR">
                <a:solidFill>
                  <a:srgbClr val="000000"/>
                </a:solidFill>
              </a:rPr>
              <a:t>On-site Service Solutions</a:t>
            </a:r>
          </a:p>
        </p:txBody>
      </p:sp>
    </p:spTree>
    <p:extLst>
      <p:ext uri="{BB962C8B-B14F-4D97-AF65-F5344CB8AC3E}">
        <p14:creationId xmlns:p14="http://schemas.microsoft.com/office/powerpoint/2010/main" val="40970146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Slid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525"/>
            <a:ext cx="9144000" cy="267919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870" y="1115221"/>
            <a:ext cx="1977951" cy="847974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 bwMode="gray">
          <a:xfrm>
            <a:off x="423823" y="2613431"/>
            <a:ext cx="8280000" cy="553998"/>
          </a:xfrm>
          <a:noFill/>
        </p:spPr>
        <p:txBody>
          <a:bodyPr lIns="0" tIns="0" rIns="0" bIns="0">
            <a:sp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47676" y="3716710"/>
            <a:ext cx="8248650" cy="36036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fr-FR" sz="1600" b="0" kern="1200" smtClean="0">
                <a:solidFill>
                  <a:schemeClr val="tx2"/>
                </a:solidFill>
                <a:latin typeface="Arial" charset="0"/>
              </a:defRPr>
            </a:lvl1pPr>
            <a:lvl2pPr marL="190500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38187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92212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r>
              <a:rPr lang="fr-FR" altLang="fr-FR" dirty="0" err="1" smtClean="0"/>
              <a:t>Month</a:t>
            </a:r>
            <a:r>
              <a:rPr lang="fr-FR" altLang="fr-FR" dirty="0" smtClean="0"/>
              <a:t> XX, 2012</a:t>
            </a:r>
            <a:endParaRPr lang="fr-FR" alt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-1298747" y="369219"/>
            <a:ext cx="1197037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1400" b="1" dirty="0" smtClean="0">
                <a:solidFill>
                  <a:srgbClr val="000000"/>
                </a:solidFill>
              </a:rPr>
              <a:t>REPLACE</a:t>
            </a:r>
            <a:r>
              <a:rPr lang="fr-FR" sz="1400" dirty="0" smtClean="0">
                <a:solidFill>
                  <a:srgbClr val="000000"/>
                </a:solidFill>
              </a:rPr>
              <a:t> </a:t>
            </a:r>
            <a:r>
              <a:rPr lang="fr-FR" sz="1400" b="1" dirty="0" smtClean="0">
                <a:solidFill>
                  <a:srgbClr val="000000"/>
                </a:solidFill>
              </a:rPr>
              <a:t>THE IMAGE: </a:t>
            </a:r>
          </a:p>
          <a:p>
            <a:pPr algn="r"/>
            <a:endParaRPr lang="fr-FR" sz="1400" b="1" dirty="0" smtClean="0">
              <a:solidFill>
                <a:srgbClr val="000000"/>
              </a:solidFill>
            </a:endParaRPr>
          </a:p>
          <a:p>
            <a:pPr algn="r"/>
            <a:r>
              <a:rPr lang="fr-FR" sz="1400" dirty="0" smtClean="0">
                <a:solidFill>
                  <a:srgbClr val="000000"/>
                </a:solidFill>
              </a:rPr>
              <a:t>Right  click &gt; </a:t>
            </a:r>
            <a:r>
              <a:rPr lang="fr-FR" sz="1400" i="1" dirty="0" smtClean="0">
                <a:solidFill>
                  <a:srgbClr val="000000"/>
                </a:solidFill>
              </a:rPr>
              <a:t>Background </a:t>
            </a:r>
            <a:r>
              <a:rPr lang="fr-FR" sz="1400" i="1" dirty="0" err="1" smtClean="0">
                <a:solidFill>
                  <a:srgbClr val="000000"/>
                </a:solidFill>
              </a:rPr>
              <a:t>layout</a:t>
            </a:r>
            <a:r>
              <a:rPr lang="fr-FR" sz="1400" i="1" dirty="0" smtClean="0">
                <a:solidFill>
                  <a:srgbClr val="000000"/>
                </a:solidFill>
              </a:rPr>
              <a:t>…</a:t>
            </a:r>
          </a:p>
          <a:p>
            <a:pPr algn="r"/>
            <a:endParaRPr lang="fr-FR" sz="1400" dirty="0" smtClean="0">
              <a:solidFill>
                <a:srgbClr val="000000"/>
              </a:solidFill>
            </a:endParaRPr>
          </a:p>
          <a:p>
            <a:pPr algn="r"/>
            <a:r>
              <a:rPr lang="fr-FR" sz="1400" dirty="0" smtClean="0">
                <a:solidFill>
                  <a:srgbClr val="000000"/>
                </a:solidFill>
              </a:rPr>
              <a:t>Select </a:t>
            </a:r>
            <a:r>
              <a:rPr lang="fr-FR" sz="1400" i="1" dirty="0" err="1" smtClean="0">
                <a:solidFill>
                  <a:srgbClr val="000000"/>
                </a:solidFill>
              </a:rPr>
              <a:t>Filling</a:t>
            </a:r>
            <a:r>
              <a:rPr lang="fr-FR" sz="1400" i="1" dirty="0" smtClean="0">
                <a:solidFill>
                  <a:srgbClr val="000000"/>
                </a:solidFill>
              </a:rPr>
              <a:t> </a:t>
            </a:r>
            <a:r>
              <a:rPr lang="fr-FR" sz="1400" i="1" dirty="0" err="1" smtClean="0">
                <a:solidFill>
                  <a:srgbClr val="000000"/>
                </a:solidFill>
              </a:rPr>
              <a:t>with</a:t>
            </a:r>
            <a:r>
              <a:rPr lang="fr-FR" sz="1400" i="1" dirty="0" smtClean="0">
                <a:solidFill>
                  <a:srgbClr val="000000"/>
                </a:solidFill>
              </a:rPr>
              <a:t> image or texture</a:t>
            </a:r>
          </a:p>
          <a:p>
            <a:pPr algn="r"/>
            <a:endParaRPr lang="fr-FR" sz="1400" dirty="0" smtClean="0">
              <a:solidFill>
                <a:srgbClr val="000000"/>
              </a:solidFill>
            </a:endParaRPr>
          </a:p>
          <a:p>
            <a:pPr algn="r"/>
            <a:r>
              <a:rPr lang="fr-FR" sz="1400" i="1" dirty="0" smtClean="0">
                <a:solidFill>
                  <a:srgbClr val="000000"/>
                </a:solidFill>
              </a:rPr>
              <a:t>Insert </a:t>
            </a:r>
            <a:r>
              <a:rPr lang="fr-FR" sz="1400" i="1" dirty="0" err="1" smtClean="0">
                <a:solidFill>
                  <a:srgbClr val="000000"/>
                </a:solidFill>
              </a:rPr>
              <a:t>from</a:t>
            </a:r>
            <a:r>
              <a:rPr lang="fr-FR" sz="1400" i="1" dirty="0" smtClean="0">
                <a:solidFill>
                  <a:srgbClr val="000000"/>
                </a:solidFill>
              </a:rPr>
              <a:t>… File</a:t>
            </a:r>
            <a:r>
              <a:rPr lang="fr-FR" sz="1400" dirty="0" smtClean="0">
                <a:solidFill>
                  <a:srgbClr val="000000"/>
                </a:solidFill>
              </a:rPr>
              <a:t> </a:t>
            </a:r>
            <a:r>
              <a:rPr lang="fr-FR" sz="1400" dirty="0" err="1" smtClean="0">
                <a:solidFill>
                  <a:srgbClr val="000000"/>
                </a:solidFill>
              </a:rPr>
              <a:t>button</a:t>
            </a:r>
            <a:endParaRPr lang="fr-FR" sz="1400" dirty="0" smtClean="0">
              <a:solidFill>
                <a:srgbClr val="000000"/>
              </a:solidFill>
            </a:endParaRPr>
          </a:p>
          <a:p>
            <a:pPr algn="r"/>
            <a:endParaRPr lang="fr-FR" sz="1400" dirty="0" smtClean="0">
              <a:solidFill>
                <a:srgbClr val="000000"/>
              </a:solidFill>
            </a:endParaRPr>
          </a:p>
          <a:p>
            <a:pPr algn="r"/>
            <a:r>
              <a:rPr lang="fr-FR" sz="1400" dirty="0" smtClean="0">
                <a:solidFill>
                  <a:srgbClr val="000000"/>
                </a:solidFill>
              </a:rPr>
              <a:t>Select </a:t>
            </a:r>
            <a:r>
              <a:rPr lang="fr-FR" sz="1400" dirty="0" err="1" smtClean="0">
                <a:solidFill>
                  <a:srgbClr val="000000"/>
                </a:solidFill>
              </a:rPr>
              <a:t>your</a:t>
            </a:r>
            <a:r>
              <a:rPr lang="fr-FR" sz="1400" dirty="0" smtClean="0">
                <a:solidFill>
                  <a:srgbClr val="000000"/>
                </a:solidFill>
              </a:rPr>
              <a:t> </a:t>
            </a:r>
            <a:r>
              <a:rPr lang="fr-FR" sz="1400" dirty="0" err="1" smtClean="0">
                <a:solidFill>
                  <a:srgbClr val="000000"/>
                </a:solidFill>
              </a:rPr>
              <a:t>picture</a:t>
            </a:r>
            <a:endParaRPr lang="fr-FR" sz="1400" dirty="0" smtClean="0">
              <a:solidFill>
                <a:srgbClr val="000000"/>
              </a:solidFill>
            </a:endParaRPr>
          </a:p>
          <a:p>
            <a:pPr algn="r"/>
            <a:endParaRPr lang="fr-FR" sz="1400" dirty="0" smtClean="0">
              <a:solidFill>
                <a:srgbClr val="000000"/>
              </a:solidFill>
            </a:endParaRPr>
          </a:p>
          <a:p>
            <a:pPr algn="r"/>
            <a:r>
              <a:rPr lang="fr-FR" sz="1400" dirty="0" smtClean="0">
                <a:solidFill>
                  <a:srgbClr val="000000"/>
                </a:solidFill>
              </a:rPr>
              <a:t>Close </a:t>
            </a:r>
            <a:r>
              <a:rPr lang="fr-FR" sz="1400" dirty="0" err="1" smtClean="0">
                <a:solidFill>
                  <a:srgbClr val="000000"/>
                </a:solidFill>
              </a:rPr>
              <a:t>window</a:t>
            </a:r>
            <a:endParaRPr lang="fr-FR" sz="1400" dirty="0" smtClean="0">
              <a:solidFill>
                <a:srgbClr val="00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-1298747" y="5583907"/>
            <a:ext cx="1197037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1400" b="1" dirty="0" smtClean="0">
                <a:solidFill>
                  <a:srgbClr val="000000"/>
                </a:solidFill>
              </a:rPr>
              <a:t>On a </a:t>
            </a:r>
            <a:r>
              <a:rPr lang="fr-FR" sz="1400" b="1" dirty="0" err="1" smtClean="0">
                <a:solidFill>
                  <a:srgbClr val="000000"/>
                </a:solidFill>
              </a:rPr>
              <a:t>dark</a:t>
            </a:r>
            <a:r>
              <a:rPr lang="fr-FR" sz="1400" b="1" dirty="0" smtClean="0">
                <a:solidFill>
                  <a:srgbClr val="000000"/>
                </a:solidFill>
              </a:rPr>
              <a:t> background </a:t>
            </a:r>
            <a:r>
              <a:rPr lang="fr-FR" sz="1400" b="1" dirty="0" err="1" smtClean="0">
                <a:solidFill>
                  <a:srgbClr val="000000"/>
                </a:solidFill>
              </a:rPr>
              <a:t>remove</a:t>
            </a:r>
            <a:r>
              <a:rPr lang="fr-FR" sz="1400" b="1" dirty="0" smtClean="0">
                <a:solidFill>
                  <a:srgbClr val="000000"/>
                </a:solidFill>
              </a:rPr>
              <a:t> the STOP Hunger </a:t>
            </a:r>
            <a:r>
              <a:rPr lang="fr-FR" sz="1400" b="1" dirty="0" err="1" smtClean="0">
                <a:solidFill>
                  <a:srgbClr val="000000"/>
                </a:solidFill>
              </a:rPr>
              <a:t>color</a:t>
            </a:r>
            <a:r>
              <a:rPr lang="fr-FR" sz="1400" b="1" dirty="0" smtClean="0">
                <a:solidFill>
                  <a:srgbClr val="000000"/>
                </a:solidFill>
              </a:rPr>
              <a:t> logo</a:t>
            </a:r>
            <a:endParaRPr lang="fr-FR" sz="1400" dirty="0" smtClean="0">
              <a:solidFill>
                <a:srgbClr val="000000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2" y="6029325"/>
            <a:ext cx="579600" cy="46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9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_blue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>
          <a:xfrm>
            <a:off x="423822" y="2613431"/>
            <a:ext cx="8280000" cy="553998"/>
          </a:xfrm>
          <a:noFill/>
        </p:spPr>
        <p:txBody>
          <a:bodyPr lIns="0" tIns="0" rIns="0" bIns="0">
            <a:sp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447675" y="3719650"/>
            <a:ext cx="8248650" cy="36036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fr-FR" sz="1600" b="0" kern="1200" smtClean="0">
                <a:solidFill>
                  <a:schemeClr val="bg1"/>
                </a:solidFill>
                <a:latin typeface="Arial" charset="0"/>
              </a:defRPr>
            </a:lvl1pPr>
            <a:lvl2pPr marL="190500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38187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92212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r>
              <a:rPr lang="fr-FR" altLang="fr-FR" dirty="0" err="1" smtClean="0"/>
              <a:t>Month</a:t>
            </a:r>
            <a:r>
              <a:rPr lang="fr-FR" altLang="fr-FR" dirty="0" smtClean="0"/>
              <a:t> XX, 2012</a:t>
            </a:r>
            <a:endParaRPr lang="fr-FR" alt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869" y="1115221"/>
            <a:ext cx="1977951" cy="84797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1" y="6029325"/>
            <a:ext cx="579600" cy="46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80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P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98700" y="66040"/>
            <a:ext cx="6832600" cy="518160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2500" y="2616200"/>
            <a:ext cx="7226300" cy="10033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 b="1" baseline="0">
                <a:solidFill>
                  <a:srgbClr val="004F4C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549400" y="3657600"/>
            <a:ext cx="6057900" cy="2501900"/>
          </a:xfrm>
          <a:prstGeom prst="rect">
            <a:avLst/>
          </a:prstGeom>
        </p:spPr>
        <p:txBody>
          <a:bodyPr/>
          <a:lstStyle>
            <a:lvl1pPr algn="ctr">
              <a:buNone/>
              <a:defRPr baseline="0">
                <a:ln w="0">
                  <a:solidFill>
                    <a:schemeClr val="accent2">
                      <a:lumMod val="25000"/>
                      <a:lumOff val="75000"/>
                    </a:schemeClr>
                  </a:solidFill>
                </a:ln>
                <a:solidFill>
                  <a:schemeClr val="accent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371706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Slide_blue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>
          <a:xfrm>
            <a:off x="423823" y="2613431"/>
            <a:ext cx="8280000" cy="553998"/>
          </a:xfrm>
          <a:noFill/>
        </p:spPr>
        <p:txBody>
          <a:bodyPr lIns="0" tIns="0" rIns="0" bIns="0">
            <a:sp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447676" y="3719651"/>
            <a:ext cx="8248650" cy="36036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fr-FR" sz="1600" b="0" kern="1200" smtClean="0">
                <a:solidFill>
                  <a:schemeClr val="bg1"/>
                </a:solidFill>
                <a:latin typeface="Arial" charset="0"/>
              </a:defRPr>
            </a:lvl1pPr>
            <a:lvl2pPr marL="190500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38187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92212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r>
              <a:rPr lang="fr-FR" altLang="fr-FR" dirty="0" err="1" smtClean="0"/>
              <a:t>Month</a:t>
            </a:r>
            <a:r>
              <a:rPr lang="fr-FR" altLang="fr-FR" dirty="0" smtClean="0"/>
              <a:t> XX, 2012</a:t>
            </a:r>
            <a:endParaRPr lang="fr-FR" alt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870" y="1115221"/>
            <a:ext cx="1977951" cy="84797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2" y="6029325"/>
            <a:ext cx="579600" cy="46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0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08F24-44D0-42E2-A171-FE8873EBF26B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4" y="954156"/>
            <a:ext cx="5348461" cy="5202000"/>
          </a:xfrm>
          <a:solidFill>
            <a:schemeClr val="bg2"/>
          </a:solidFill>
        </p:spPr>
        <p:txBody>
          <a:bodyPr lIns="72000" anchor="ctr" anchorCtr="0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 b="1"/>
            </a:lvl1pPr>
            <a:lvl2pPr marL="719138" indent="0">
              <a:buClr>
                <a:schemeClr val="tx1"/>
              </a:buClr>
              <a:buFont typeface="+mj-lt"/>
              <a:buNone/>
              <a:defRPr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76" y="352425"/>
            <a:ext cx="8248650" cy="550508"/>
          </a:xfrm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SUMMARY</a:t>
            </a:r>
            <a:endParaRPr lang="fr-FR" dirty="0"/>
          </a:p>
        </p:txBody>
      </p:sp>
      <p:sp>
        <p:nvSpPr>
          <p:cNvPr id="10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4" y="954156"/>
            <a:ext cx="2828927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-1188639" y="1872115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fr-FR" sz="1200" dirty="0" smtClean="0">
              <a:solidFill>
                <a:srgbClr val="000000"/>
              </a:solidFill>
            </a:endParaRPr>
          </a:p>
          <a:p>
            <a:pPr algn="r"/>
            <a:r>
              <a:rPr lang="fr-FR" sz="1200" b="1" dirty="0" smtClean="0">
                <a:solidFill>
                  <a:srgbClr val="000000"/>
                </a:solidFill>
              </a:rPr>
              <a:t>TO</a:t>
            </a:r>
          </a:p>
          <a:p>
            <a:pPr algn="r"/>
            <a:r>
              <a:rPr lang="fr-FR" sz="1200" b="1" dirty="0" smtClean="0">
                <a:solidFill>
                  <a:srgbClr val="000000"/>
                </a:solidFill>
              </a:rPr>
              <a:t>REPLACE</a:t>
            </a:r>
            <a:r>
              <a:rPr lang="fr-FR" sz="1200" dirty="0" smtClean="0">
                <a:solidFill>
                  <a:srgbClr val="000000"/>
                </a:solidFill>
              </a:rPr>
              <a:t> </a:t>
            </a:r>
            <a:br>
              <a:rPr lang="fr-FR" sz="1200" dirty="0" smtClean="0">
                <a:solidFill>
                  <a:srgbClr val="000000"/>
                </a:solidFill>
              </a:rPr>
            </a:br>
            <a:r>
              <a:rPr lang="fr-FR" sz="1200" dirty="0" smtClean="0">
                <a:solidFill>
                  <a:srgbClr val="000000"/>
                </a:solidFill>
              </a:rPr>
              <a:t>AN IMAGE: </a:t>
            </a:r>
            <a:r>
              <a:rPr lang="fr-FR" sz="1200" b="1" dirty="0" smtClean="0">
                <a:solidFill>
                  <a:srgbClr val="000000"/>
                </a:solidFill>
              </a:rPr>
              <a:t>Click on the image and </a:t>
            </a:r>
            <a:r>
              <a:rPr lang="fr-FR" sz="1200" b="1" dirty="0" err="1" smtClean="0">
                <a:solidFill>
                  <a:srgbClr val="000000"/>
                </a:solidFill>
              </a:rPr>
              <a:t>delete</a:t>
            </a:r>
            <a:r>
              <a:rPr lang="fr-FR" sz="1200" b="1" dirty="0" smtClean="0">
                <a:solidFill>
                  <a:srgbClr val="000000"/>
                </a:solidFill>
              </a:rPr>
              <a:t> </a:t>
            </a:r>
          </a:p>
          <a:p>
            <a:pPr algn="r"/>
            <a:endParaRPr lang="fr-FR" sz="1200" b="1" dirty="0" smtClean="0">
              <a:solidFill>
                <a:srgbClr val="000000"/>
              </a:solidFill>
            </a:endParaRPr>
          </a:p>
          <a:p>
            <a:pPr algn="r"/>
            <a:r>
              <a:rPr lang="fr-FR" sz="1200" dirty="0" err="1" smtClean="0">
                <a:solidFill>
                  <a:srgbClr val="000000"/>
                </a:solidFill>
              </a:rPr>
              <a:t>then</a:t>
            </a:r>
            <a:r>
              <a:rPr lang="fr-FR" sz="1200" dirty="0" smtClean="0">
                <a:solidFill>
                  <a:srgbClr val="000000"/>
                </a:solidFill>
              </a:rPr>
              <a:t> click on the photo </a:t>
            </a:r>
            <a:r>
              <a:rPr lang="fr-FR" sz="1200" dirty="0" err="1" smtClean="0">
                <a:solidFill>
                  <a:srgbClr val="000000"/>
                </a:solidFill>
              </a:rPr>
              <a:t>icon</a:t>
            </a:r>
            <a:r>
              <a:rPr lang="fr-FR" sz="1200" dirty="0" smtClean="0">
                <a:solidFill>
                  <a:srgbClr val="000000"/>
                </a:solidFill>
              </a:rPr>
              <a:t>.</a:t>
            </a:r>
          </a:p>
          <a:p>
            <a:pPr algn="r"/>
            <a:endParaRPr lang="fr-FR" sz="1200" dirty="0" smtClean="0">
              <a:solidFill>
                <a:srgbClr val="000000"/>
              </a:solidFill>
            </a:endParaRPr>
          </a:p>
          <a:p>
            <a:pPr algn="r"/>
            <a:r>
              <a:rPr lang="fr-FR" sz="1200" dirty="0" smtClean="0">
                <a:solidFill>
                  <a:srgbClr val="000000"/>
                </a:solidFill>
              </a:rPr>
              <a:t>Select </a:t>
            </a:r>
            <a:r>
              <a:rPr lang="fr-FR" sz="1200" dirty="0" err="1" smtClean="0">
                <a:solidFill>
                  <a:srgbClr val="000000"/>
                </a:solidFill>
              </a:rPr>
              <a:t>your</a:t>
            </a:r>
            <a:r>
              <a:rPr lang="fr-FR" sz="1200" dirty="0" smtClean="0">
                <a:solidFill>
                  <a:srgbClr val="000000"/>
                </a:solidFill>
              </a:rPr>
              <a:t> photo and insert</a:t>
            </a:r>
          </a:p>
          <a:p>
            <a:pPr algn="r"/>
            <a:endParaRPr lang="fr-FR" sz="1200" dirty="0" smtClean="0">
              <a:solidFill>
                <a:srgbClr val="000000"/>
              </a:solidFill>
            </a:endParaRPr>
          </a:p>
          <a:p>
            <a:pPr algn="r"/>
            <a:r>
              <a:rPr lang="fr-FR" sz="1200" dirty="0" err="1" smtClean="0">
                <a:solidFill>
                  <a:srgbClr val="000000"/>
                </a:solidFill>
              </a:rPr>
              <a:t>Resize</a:t>
            </a:r>
            <a:r>
              <a:rPr lang="fr-FR" sz="1200" dirty="0" smtClean="0">
                <a:solidFill>
                  <a:srgbClr val="000000"/>
                </a:solidFill>
              </a:rPr>
              <a:t> photo if </a:t>
            </a:r>
            <a:r>
              <a:rPr lang="fr-FR" sz="1200" dirty="0" err="1" smtClean="0">
                <a:solidFill>
                  <a:srgbClr val="000000"/>
                </a:solidFill>
              </a:rPr>
              <a:t>needed</a:t>
            </a:r>
            <a:r>
              <a:rPr lang="fr-FR" sz="1200" dirty="0" smtClean="0">
                <a:solidFill>
                  <a:srgbClr val="000000"/>
                </a:solidFill>
              </a:rPr>
              <a:t> by </a:t>
            </a:r>
            <a:r>
              <a:rPr lang="fr-FR" sz="1200" dirty="0" err="1" smtClean="0">
                <a:solidFill>
                  <a:srgbClr val="000000"/>
                </a:solidFill>
              </a:rPr>
              <a:t>cropping</a:t>
            </a:r>
            <a:r>
              <a:rPr lang="fr-FR" sz="1200" dirty="0" smtClean="0">
                <a:solidFill>
                  <a:srgbClr val="000000"/>
                </a:solidFill>
              </a:rPr>
              <a:t> and </a:t>
            </a:r>
            <a:r>
              <a:rPr lang="fr-FR" sz="1200" dirty="0" err="1" smtClean="0">
                <a:solidFill>
                  <a:srgbClr val="000000"/>
                </a:solidFill>
              </a:rPr>
              <a:t>sliding</a:t>
            </a:r>
            <a:r>
              <a:rPr lang="fr-FR" sz="1200" dirty="0" smtClean="0">
                <a:solidFill>
                  <a:srgbClr val="000000"/>
                </a:solidFill>
              </a:rPr>
              <a:t> </a:t>
            </a:r>
            <a:r>
              <a:rPr lang="fr-FR" sz="1200" dirty="0" err="1" smtClean="0">
                <a:solidFill>
                  <a:srgbClr val="000000"/>
                </a:solidFill>
              </a:rPr>
              <a:t>it</a:t>
            </a:r>
            <a:r>
              <a:rPr lang="fr-FR" sz="1200" dirty="0" smtClean="0">
                <a:solidFill>
                  <a:srgbClr val="000000"/>
                </a:solidFill>
              </a:rPr>
              <a:t> </a:t>
            </a:r>
          </a:p>
          <a:p>
            <a:pPr algn="r"/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757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head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08F24-44D0-42E2-A171-FE8873EBF26B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6" y="352426"/>
            <a:ext cx="5276849" cy="5803729"/>
          </a:xfrm>
          <a:solidFill>
            <a:schemeClr val="bg2"/>
          </a:solidFill>
        </p:spPr>
        <p:txBody>
          <a:bodyPr lIns="72000" anchor="ctr" anchorCtr="0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0849" y="352426"/>
            <a:ext cx="2905200" cy="58134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wordArtVert" lIns="0" rIns="72000" anchor="ctr"/>
          <a:lstStyle/>
          <a:p>
            <a:pPr algn="ctr"/>
            <a:r>
              <a:rPr lang="fr-FR" sz="5400" dirty="0" smtClean="0">
                <a:solidFill>
                  <a:srgbClr val="FFFFFF"/>
                </a:solidFill>
              </a:rPr>
              <a:t>AGENDA</a:t>
            </a:r>
            <a:endParaRPr lang="fr-FR" sz="5400" dirty="0">
              <a:solidFill>
                <a:srgbClr val="FFFFFF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260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pter_head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08F24-44D0-42E2-A171-FE8873EBF26B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6" y="352426"/>
            <a:ext cx="5276849" cy="5803729"/>
          </a:xfrm>
          <a:solidFill>
            <a:schemeClr val="bg2"/>
          </a:solidFill>
        </p:spPr>
        <p:txBody>
          <a:bodyPr lIns="72000" anchor="ctr" anchorCtr="0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0849" y="352426"/>
            <a:ext cx="2905200" cy="58134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wordArtVert" lIns="0" rIns="72000" anchor="ctr"/>
          <a:lstStyle/>
          <a:p>
            <a:pPr algn="ctr"/>
            <a:r>
              <a:rPr lang="fr-FR" sz="5400" dirty="0" smtClean="0">
                <a:solidFill>
                  <a:srgbClr val="FFFFFF"/>
                </a:solidFill>
              </a:rPr>
              <a:t>AGENDA</a:t>
            </a:r>
            <a:endParaRPr lang="fr-FR" sz="5400" dirty="0">
              <a:solidFill>
                <a:srgbClr val="FFFFFF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884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head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08F24-44D0-42E2-A171-FE8873EBF26B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3" y="954157"/>
            <a:ext cx="8248652" cy="2186812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450851" y="3212977"/>
            <a:ext cx="8245474" cy="2943178"/>
          </a:xfrm>
          <a:solidFill>
            <a:schemeClr val="bg2"/>
          </a:solidFill>
        </p:spPr>
        <p:txBody>
          <a:bodyPr lIns="108000" tIns="108000" anchor="t" anchorCtr="0"/>
          <a:lstStyle>
            <a:lvl1pPr marL="0" indent="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defRPr lang="fr-FR" sz="40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CHAPTER NUMBER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-1188639" y="1872115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1200" b="1" dirty="0" smtClean="0">
                <a:solidFill>
                  <a:srgbClr val="000000"/>
                </a:solidFill>
              </a:rPr>
              <a:t>TO</a:t>
            </a:r>
          </a:p>
          <a:p>
            <a:pPr algn="r"/>
            <a:r>
              <a:rPr lang="fr-FR" sz="1200" b="1" dirty="0" smtClean="0">
                <a:solidFill>
                  <a:srgbClr val="000000"/>
                </a:solidFill>
              </a:rPr>
              <a:t>REPLACE</a:t>
            </a:r>
            <a:r>
              <a:rPr lang="fr-FR" sz="1200" dirty="0" smtClean="0">
                <a:solidFill>
                  <a:srgbClr val="000000"/>
                </a:solidFill>
              </a:rPr>
              <a:t> </a:t>
            </a:r>
            <a:br>
              <a:rPr lang="fr-FR" sz="1200" dirty="0" smtClean="0">
                <a:solidFill>
                  <a:srgbClr val="000000"/>
                </a:solidFill>
              </a:rPr>
            </a:br>
            <a:r>
              <a:rPr lang="fr-FR" sz="1200" dirty="0" smtClean="0">
                <a:solidFill>
                  <a:srgbClr val="000000"/>
                </a:solidFill>
              </a:rPr>
              <a:t>AN IMAGE: </a:t>
            </a:r>
            <a:r>
              <a:rPr lang="fr-FR" sz="1200" b="1" dirty="0" smtClean="0">
                <a:solidFill>
                  <a:srgbClr val="000000"/>
                </a:solidFill>
              </a:rPr>
              <a:t>Click on the image and </a:t>
            </a:r>
            <a:r>
              <a:rPr lang="fr-FR" sz="1200" b="1" dirty="0" err="1" smtClean="0">
                <a:solidFill>
                  <a:srgbClr val="000000"/>
                </a:solidFill>
              </a:rPr>
              <a:t>delete</a:t>
            </a:r>
            <a:r>
              <a:rPr lang="fr-FR" sz="1200" b="1" dirty="0" smtClean="0">
                <a:solidFill>
                  <a:srgbClr val="000000"/>
                </a:solidFill>
              </a:rPr>
              <a:t> </a:t>
            </a:r>
          </a:p>
          <a:p>
            <a:pPr algn="r"/>
            <a:endParaRPr lang="fr-FR" sz="1200" b="1" dirty="0" smtClean="0">
              <a:solidFill>
                <a:srgbClr val="000000"/>
              </a:solidFill>
            </a:endParaRPr>
          </a:p>
          <a:p>
            <a:pPr algn="r"/>
            <a:r>
              <a:rPr lang="fr-FR" sz="1200" dirty="0" err="1" smtClean="0">
                <a:solidFill>
                  <a:srgbClr val="000000"/>
                </a:solidFill>
              </a:rPr>
              <a:t>then</a:t>
            </a:r>
            <a:r>
              <a:rPr lang="fr-FR" sz="1200" dirty="0" smtClean="0">
                <a:solidFill>
                  <a:srgbClr val="000000"/>
                </a:solidFill>
              </a:rPr>
              <a:t> click on the photo </a:t>
            </a:r>
            <a:r>
              <a:rPr lang="fr-FR" sz="1200" dirty="0" err="1" smtClean="0">
                <a:solidFill>
                  <a:srgbClr val="000000"/>
                </a:solidFill>
              </a:rPr>
              <a:t>icon</a:t>
            </a:r>
            <a:r>
              <a:rPr lang="fr-FR" sz="1200" dirty="0" smtClean="0">
                <a:solidFill>
                  <a:srgbClr val="000000"/>
                </a:solidFill>
              </a:rPr>
              <a:t>.</a:t>
            </a:r>
          </a:p>
          <a:p>
            <a:pPr algn="r"/>
            <a:endParaRPr lang="fr-FR" sz="1200" dirty="0" smtClean="0">
              <a:solidFill>
                <a:srgbClr val="000000"/>
              </a:solidFill>
            </a:endParaRPr>
          </a:p>
          <a:p>
            <a:pPr algn="r"/>
            <a:r>
              <a:rPr lang="fr-FR" sz="1200" dirty="0" smtClean="0">
                <a:solidFill>
                  <a:srgbClr val="000000"/>
                </a:solidFill>
              </a:rPr>
              <a:t>Select </a:t>
            </a:r>
            <a:r>
              <a:rPr lang="fr-FR" sz="1200" dirty="0" err="1" smtClean="0">
                <a:solidFill>
                  <a:srgbClr val="000000"/>
                </a:solidFill>
              </a:rPr>
              <a:t>your</a:t>
            </a:r>
            <a:r>
              <a:rPr lang="fr-FR" sz="1200" dirty="0" smtClean="0">
                <a:solidFill>
                  <a:srgbClr val="000000"/>
                </a:solidFill>
              </a:rPr>
              <a:t> photo and insert</a:t>
            </a:r>
          </a:p>
          <a:p>
            <a:pPr algn="r"/>
            <a:endParaRPr lang="fr-FR" sz="1200" dirty="0" smtClean="0">
              <a:solidFill>
                <a:srgbClr val="000000"/>
              </a:solidFill>
            </a:endParaRPr>
          </a:p>
          <a:p>
            <a:pPr algn="r"/>
            <a:r>
              <a:rPr lang="fr-FR" sz="1200" dirty="0" err="1" smtClean="0">
                <a:solidFill>
                  <a:srgbClr val="000000"/>
                </a:solidFill>
              </a:rPr>
              <a:t>Resize</a:t>
            </a:r>
            <a:r>
              <a:rPr lang="fr-FR" sz="1200" dirty="0" smtClean="0">
                <a:solidFill>
                  <a:srgbClr val="000000"/>
                </a:solidFill>
              </a:rPr>
              <a:t> photo if </a:t>
            </a:r>
            <a:r>
              <a:rPr lang="fr-FR" sz="1200" dirty="0" err="1" smtClean="0">
                <a:solidFill>
                  <a:srgbClr val="000000"/>
                </a:solidFill>
              </a:rPr>
              <a:t>needed</a:t>
            </a:r>
            <a:r>
              <a:rPr lang="fr-FR" sz="1200" dirty="0" smtClean="0">
                <a:solidFill>
                  <a:srgbClr val="000000"/>
                </a:solidFill>
              </a:rPr>
              <a:t> by </a:t>
            </a:r>
            <a:r>
              <a:rPr lang="fr-FR" sz="1200" dirty="0" err="1" smtClean="0">
                <a:solidFill>
                  <a:srgbClr val="000000"/>
                </a:solidFill>
              </a:rPr>
              <a:t>cropping</a:t>
            </a:r>
            <a:r>
              <a:rPr lang="fr-FR" sz="1200" dirty="0" smtClean="0">
                <a:solidFill>
                  <a:srgbClr val="000000"/>
                </a:solidFill>
              </a:rPr>
              <a:t> and </a:t>
            </a:r>
            <a:r>
              <a:rPr lang="fr-FR" sz="1200" dirty="0" err="1" smtClean="0">
                <a:solidFill>
                  <a:srgbClr val="000000"/>
                </a:solidFill>
              </a:rPr>
              <a:t>sliding</a:t>
            </a:r>
            <a:r>
              <a:rPr lang="fr-FR" sz="1200" dirty="0" smtClean="0">
                <a:solidFill>
                  <a:srgbClr val="000000"/>
                </a:solidFill>
              </a:rPr>
              <a:t> </a:t>
            </a:r>
            <a:r>
              <a:rPr lang="fr-FR" sz="1200" dirty="0" err="1" smtClean="0">
                <a:solidFill>
                  <a:srgbClr val="000000"/>
                </a:solidFill>
              </a:rPr>
              <a:t>it</a:t>
            </a:r>
            <a:r>
              <a:rPr lang="fr-FR" sz="1200" dirty="0" smtClean="0">
                <a:solidFill>
                  <a:srgbClr val="000000"/>
                </a:solidFill>
              </a:rPr>
              <a:t> </a:t>
            </a:r>
          </a:p>
          <a:p>
            <a:pPr algn="r"/>
            <a:endParaRPr lang="fr-FR" sz="1200" dirty="0" smtClean="0">
              <a:solidFill>
                <a:srgbClr val="000000"/>
              </a:solidFill>
            </a:endParaRPr>
          </a:p>
          <a:p>
            <a:pPr algn="r"/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966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08F24-44D0-42E2-A171-FE8873EBF26B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5" y="954156"/>
            <a:ext cx="2838451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348038" y="954155"/>
            <a:ext cx="5348287" cy="5202000"/>
          </a:xfrm>
          <a:solidFill>
            <a:schemeClr val="bg2"/>
          </a:solidFill>
        </p:spPr>
        <p:txBody>
          <a:bodyPr lIns="72000" anchor="ctr" anchorCtr="0"/>
          <a:lstStyle>
            <a:lvl1pPr marL="0" indent="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defRPr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CHAPTER NUMBER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-1188639" y="1872115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1200" b="1" dirty="0" smtClean="0">
                <a:solidFill>
                  <a:srgbClr val="000000"/>
                </a:solidFill>
              </a:rPr>
              <a:t>TO</a:t>
            </a:r>
          </a:p>
          <a:p>
            <a:pPr algn="r"/>
            <a:r>
              <a:rPr lang="fr-FR" sz="1200" b="1" dirty="0" smtClean="0">
                <a:solidFill>
                  <a:srgbClr val="000000"/>
                </a:solidFill>
              </a:rPr>
              <a:t>REPLACE</a:t>
            </a:r>
            <a:r>
              <a:rPr lang="fr-FR" sz="1200" dirty="0" smtClean="0">
                <a:solidFill>
                  <a:srgbClr val="000000"/>
                </a:solidFill>
              </a:rPr>
              <a:t> </a:t>
            </a:r>
            <a:br>
              <a:rPr lang="fr-FR" sz="1200" dirty="0" smtClean="0">
                <a:solidFill>
                  <a:srgbClr val="000000"/>
                </a:solidFill>
              </a:rPr>
            </a:br>
            <a:r>
              <a:rPr lang="fr-FR" sz="1200" dirty="0" smtClean="0">
                <a:solidFill>
                  <a:srgbClr val="000000"/>
                </a:solidFill>
              </a:rPr>
              <a:t>AN IMAGE: </a:t>
            </a:r>
            <a:r>
              <a:rPr lang="fr-FR" sz="1200" b="1" dirty="0" smtClean="0">
                <a:solidFill>
                  <a:srgbClr val="000000"/>
                </a:solidFill>
              </a:rPr>
              <a:t>Click on the image and </a:t>
            </a:r>
            <a:r>
              <a:rPr lang="fr-FR" sz="1200" b="1" dirty="0" err="1" smtClean="0">
                <a:solidFill>
                  <a:srgbClr val="000000"/>
                </a:solidFill>
              </a:rPr>
              <a:t>delete</a:t>
            </a:r>
            <a:r>
              <a:rPr lang="fr-FR" sz="1200" b="1" dirty="0" smtClean="0">
                <a:solidFill>
                  <a:srgbClr val="000000"/>
                </a:solidFill>
              </a:rPr>
              <a:t> </a:t>
            </a:r>
          </a:p>
          <a:p>
            <a:pPr algn="r"/>
            <a:endParaRPr lang="fr-FR" sz="1200" b="1" dirty="0" smtClean="0">
              <a:solidFill>
                <a:srgbClr val="000000"/>
              </a:solidFill>
            </a:endParaRPr>
          </a:p>
          <a:p>
            <a:pPr algn="r"/>
            <a:r>
              <a:rPr lang="fr-FR" sz="1200" dirty="0" err="1" smtClean="0">
                <a:solidFill>
                  <a:srgbClr val="000000"/>
                </a:solidFill>
              </a:rPr>
              <a:t>then</a:t>
            </a:r>
            <a:r>
              <a:rPr lang="fr-FR" sz="1200" dirty="0" smtClean="0">
                <a:solidFill>
                  <a:srgbClr val="000000"/>
                </a:solidFill>
              </a:rPr>
              <a:t> click on the photo </a:t>
            </a:r>
            <a:r>
              <a:rPr lang="fr-FR" sz="1200" dirty="0" err="1" smtClean="0">
                <a:solidFill>
                  <a:srgbClr val="000000"/>
                </a:solidFill>
              </a:rPr>
              <a:t>icon</a:t>
            </a:r>
            <a:r>
              <a:rPr lang="fr-FR" sz="1200" dirty="0" smtClean="0">
                <a:solidFill>
                  <a:srgbClr val="000000"/>
                </a:solidFill>
              </a:rPr>
              <a:t>.</a:t>
            </a:r>
          </a:p>
          <a:p>
            <a:pPr algn="r"/>
            <a:endParaRPr lang="fr-FR" sz="1200" dirty="0" smtClean="0">
              <a:solidFill>
                <a:srgbClr val="000000"/>
              </a:solidFill>
            </a:endParaRPr>
          </a:p>
          <a:p>
            <a:pPr algn="r"/>
            <a:r>
              <a:rPr lang="fr-FR" sz="1200" dirty="0" smtClean="0">
                <a:solidFill>
                  <a:srgbClr val="000000"/>
                </a:solidFill>
              </a:rPr>
              <a:t>Select </a:t>
            </a:r>
            <a:r>
              <a:rPr lang="fr-FR" sz="1200" dirty="0" err="1" smtClean="0">
                <a:solidFill>
                  <a:srgbClr val="000000"/>
                </a:solidFill>
              </a:rPr>
              <a:t>your</a:t>
            </a:r>
            <a:r>
              <a:rPr lang="fr-FR" sz="1200" dirty="0" smtClean="0">
                <a:solidFill>
                  <a:srgbClr val="000000"/>
                </a:solidFill>
              </a:rPr>
              <a:t> photo and insert</a:t>
            </a:r>
          </a:p>
          <a:p>
            <a:pPr algn="r"/>
            <a:endParaRPr lang="fr-FR" sz="1200" dirty="0" smtClean="0">
              <a:solidFill>
                <a:srgbClr val="000000"/>
              </a:solidFill>
            </a:endParaRPr>
          </a:p>
          <a:p>
            <a:pPr algn="r"/>
            <a:r>
              <a:rPr lang="fr-FR" sz="1200" dirty="0" err="1" smtClean="0">
                <a:solidFill>
                  <a:srgbClr val="000000"/>
                </a:solidFill>
              </a:rPr>
              <a:t>Resize</a:t>
            </a:r>
            <a:r>
              <a:rPr lang="fr-FR" sz="1200" dirty="0" smtClean="0">
                <a:solidFill>
                  <a:srgbClr val="000000"/>
                </a:solidFill>
              </a:rPr>
              <a:t> photo if </a:t>
            </a:r>
            <a:r>
              <a:rPr lang="fr-FR" sz="1200" dirty="0" err="1" smtClean="0">
                <a:solidFill>
                  <a:srgbClr val="000000"/>
                </a:solidFill>
              </a:rPr>
              <a:t>needed</a:t>
            </a:r>
            <a:r>
              <a:rPr lang="fr-FR" sz="1200" dirty="0" smtClean="0">
                <a:solidFill>
                  <a:srgbClr val="000000"/>
                </a:solidFill>
              </a:rPr>
              <a:t> by </a:t>
            </a:r>
            <a:r>
              <a:rPr lang="fr-FR" sz="1200" dirty="0" err="1" smtClean="0">
                <a:solidFill>
                  <a:srgbClr val="000000"/>
                </a:solidFill>
              </a:rPr>
              <a:t>cropping</a:t>
            </a:r>
            <a:r>
              <a:rPr lang="fr-FR" sz="1200" dirty="0" smtClean="0">
                <a:solidFill>
                  <a:srgbClr val="000000"/>
                </a:solidFill>
              </a:rPr>
              <a:t> and </a:t>
            </a:r>
            <a:r>
              <a:rPr lang="fr-FR" sz="1200" dirty="0" err="1" smtClean="0">
                <a:solidFill>
                  <a:srgbClr val="000000"/>
                </a:solidFill>
              </a:rPr>
              <a:t>sliding</a:t>
            </a:r>
            <a:r>
              <a:rPr lang="fr-FR" sz="1200" dirty="0" smtClean="0">
                <a:solidFill>
                  <a:srgbClr val="000000"/>
                </a:solidFill>
              </a:rPr>
              <a:t> </a:t>
            </a:r>
            <a:r>
              <a:rPr lang="fr-FR" sz="1200" dirty="0" err="1" smtClean="0">
                <a:solidFill>
                  <a:srgbClr val="000000"/>
                </a:solidFill>
              </a:rPr>
              <a:t>it</a:t>
            </a:r>
            <a:r>
              <a:rPr lang="fr-FR" sz="1200" dirty="0" smtClean="0">
                <a:solidFill>
                  <a:srgbClr val="000000"/>
                </a:solidFill>
              </a:rPr>
              <a:t> </a:t>
            </a:r>
          </a:p>
          <a:p>
            <a:pPr algn="r"/>
            <a:endParaRPr lang="fr-FR" sz="1200" dirty="0" smtClean="0">
              <a:solidFill>
                <a:srgbClr val="000000"/>
              </a:solidFill>
            </a:endParaRPr>
          </a:p>
          <a:p>
            <a:pPr algn="r"/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875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08F24-44D0-42E2-A171-FE8873EBF26B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6" y="352425"/>
            <a:ext cx="5276849" cy="5803730"/>
          </a:xfrm>
          <a:solidFill>
            <a:schemeClr val="bg2"/>
          </a:solidFill>
        </p:spPr>
        <p:txBody>
          <a:bodyPr lIns="72000" anchor="ctr" anchorCtr="0"/>
          <a:lstStyle>
            <a:lvl1pPr marL="0" indent="0" algn="l" rtl="0" eaLnBrk="1" fontAlgn="base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lang="fr-FR" sz="40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4"/>
          </p:nvPr>
        </p:nvSpPr>
        <p:spPr bwMode="ltGray">
          <a:xfrm>
            <a:off x="442912" y="352425"/>
            <a:ext cx="2904952" cy="5803730"/>
          </a:xfr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defRPr kumimoji="0" lang="fr-FR" sz="19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defRPr>
            </a:lvl1pPr>
            <a:lvl2pPr>
              <a:defRPr lang="fr-FR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marL="0" marR="0" lvl="0" indent="0" algn="ctr" defTabSz="91440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584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08F24-44D0-42E2-A171-FE8873EBF26B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6" y="352425"/>
            <a:ext cx="5276849" cy="5803730"/>
          </a:xfrm>
          <a:solidFill>
            <a:schemeClr val="bg2"/>
          </a:solidFill>
        </p:spPr>
        <p:txBody>
          <a:bodyPr lIns="72000" anchor="ctr" anchorCtr="0"/>
          <a:lstStyle>
            <a:lvl1pPr marL="0" indent="0" algn="l" rtl="0" eaLnBrk="1" fontAlgn="base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lang="fr-FR" sz="40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4"/>
          </p:nvPr>
        </p:nvSpPr>
        <p:spPr bwMode="ltGray">
          <a:xfrm>
            <a:off x="442912" y="352425"/>
            <a:ext cx="2904952" cy="5803730"/>
          </a:xfrm>
          <a:solidFill>
            <a:schemeClr val="tx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defRPr kumimoji="0" lang="fr-FR" sz="19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defRPr>
            </a:lvl1pPr>
            <a:lvl2pPr>
              <a:defRPr lang="fr-FR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marL="0" marR="0" lvl="0" indent="0" algn="ctr" defTabSz="91440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33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&amp;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573240"/>
            <a:ext cx="8316000" cy="460851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>
                <a:solidFill>
                  <a:schemeClr val="tx2"/>
                </a:solidFill>
              </a:defRPr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>
                <a:solidFill>
                  <a:schemeClr val="tx1"/>
                </a:solidFill>
              </a:defRPr>
            </a:lvl3pPr>
            <a:lvl4pPr marL="1616075" indent="-179388"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2308F24-44D0-42E2-A171-FE8873EBF26B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396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&amp;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2" y="1573240"/>
            <a:ext cx="4732193" cy="460851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>
                <a:solidFill>
                  <a:schemeClr val="tx2"/>
                </a:solidFill>
              </a:defRPr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>
                <a:solidFill>
                  <a:schemeClr val="tx1"/>
                </a:solidFill>
              </a:defRPr>
            </a:lvl3pPr>
            <a:lvl4pPr marL="1616075" indent="-179388"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2308F24-44D0-42E2-A171-FE8873EBF26B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5511802" y="2838451"/>
            <a:ext cx="3184525" cy="3327400"/>
          </a:xfrm>
          <a:solidFill>
            <a:schemeClr val="bg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2000" b="0" kern="1200" smtClean="0">
                <a:solidFill>
                  <a:schemeClr val="tx2"/>
                </a:solidFill>
                <a:latin typeface="Arial" charset="0"/>
              </a:defRPr>
            </a:lvl1pPr>
            <a:lvl2pPr marL="190500" indent="0" algn="ctr">
              <a:buNone/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algn="ctr"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algn="ctr"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algn="ctr">
              <a:defRPr lang="fr-FR" sz="2000" b="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6"/>
          </p:nvPr>
        </p:nvSpPr>
        <p:spPr>
          <a:xfrm>
            <a:off x="5511800" y="962024"/>
            <a:ext cx="3184525" cy="181927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 bwMode="gray">
          <a:xfrm>
            <a:off x="447676" y="352425"/>
            <a:ext cx="8248650" cy="550508"/>
          </a:xfrm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9180512" y="701755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 smtClean="0">
                <a:solidFill>
                  <a:srgbClr val="000000"/>
                </a:solidFill>
              </a:rPr>
              <a:t>TO</a:t>
            </a:r>
          </a:p>
          <a:p>
            <a:r>
              <a:rPr lang="fr-FR" sz="1200" b="1" dirty="0" smtClean="0">
                <a:solidFill>
                  <a:srgbClr val="000000"/>
                </a:solidFill>
              </a:rPr>
              <a:t>REPLACE</a:t>
            </a:r>
            <a:r>
              <a:rPr lang="fr-FR" sz="1200" dirty="0" smtClean="0">
                <a:solidFill>
                  <a:srgbClr val="000000"/>
                </a:solidFill>
              </a:rPr>
              <a:t> </a:t>
            </a:r>
            <a:br>
              <a:rPr lang="fr-FR" sz="1200" dirty="0" smtClean="0">
                <a:solidFill>
                  <a:srgbClr val="000000"/>
                </a:solidFill>
              </a:rPr>
            </a:br>
            <a:r>
              <a:rPr lang="fr-FR" sz="1200" dirty="0" smtClean="0">
                <a:solidFill>
                  <a:srgbClr val="000000"/>
                </a:solidFill>
              </a:rPr>
              <a:t>AN IMAGE: </a:t>
            </a:r>
            <a:r>
              <a:rPr lang="fr-FR" sz="1200" b="1" dirty="0" smtClean="0">
                <a:solidFill>
                  <a:srgbClr val="000000"/>
                </a:solidFill>
              </a:rPr>
              <a:t>Click on the image and </a:t>
            </a:r>
            <a:r>
              <a:rPr lang="fr-FR" sz="1200" b="1" dirty="0" err="1" smtClean="0">
                <a:solidFill>
                  <a:srgbClr val="000000"/>
                </a:solidFill>
              </a:rPr>
              <a:t>delete</a:t>
            </a:r>
            <a:r>
              <a:rPr lang="fr-FR" sz="1200" b="1" dirty="0" smtClean="0">
                <a:solidFill>
                  <a:srgbClr val="000000"/>
                </a:solidFill>
              </a:rPr>
              <a:t> </a:t>
            </a:r>
          </a:p>
          <a:p>
            <a:endParaRPr lang="fr-FR" sz="1200" b="1" dirty="0" smtClean="0">
              <a:solidFill>
                <a:srgbClr val="000000"/>
              </a:solidFill>
            </a:endParaRPr>
          </a:p>
          <a:p>
            <a:r>
              <a:rPr lang="fr-FR" sz="1200" dirty="0" err="1" smtClean="0">
                <a:solidFill>
                  <a:srgbClr val="000000"/>
                </a:solidFill>
              </a:rPr>
              <a:t>then</a:t>
            </a:r>
            <a:r>
              <a:rPr lang="fr-FR" sz="1200" dirty="0" smtClean="0">
                <a:solidFill>
                  <a:srgbClr val="000000"/>
                </a:solidFill>
              </a:rPr>
              <a:t> click on the photo </a:t>
            </a:r>
            <a:r>
              <a:rPr lang="fr-FR" sz="1200" dirty="0" err="1" smtClean="0">
                <a:solidFill>
                  <a:srgbClr val="000000"/>
                </a:solidFill>
              </a:rPr>
              <a:t>icon</a:t>
            </a:r>
            <a:r>
              <a:rPr lang="fr-FR" sz="1200" dirty="0" smtClean="0">
                <a:solidFill>
                  <a:srgbClr val="000000"/>
                </a:solidFill>
              </a:rPr>
              <a:t>.</a:t>
            </a:r>
          </a:p>
          <a:p>
            <a:endParaRPr lang="fr-FR" sz="1200" dirty="0" smtClean="0">
              <a:solidFill>
                <a:srgbClr val="000000"/>
              </a:solidFill>
            </a:endParaRPr>
          </a:p>
          <a:p>
            <a:r>
              <a:rPr lang="fr-FR" sz="1200" dirty="0" smtClean="0">
                <a:solidFill>
                  <a:srgbClr val="000000"/>
                </a:solidFill>
              </a:rPr>
              <a:t>Select </a:t>
            </a:r>
            <a:r>
              <a:rPr lang="fr-FR" sz="1200" dirty="0" err="1" smtClean="0">
                <a:solidFill>
                  <a:srgbClr val="000000"/>
                </a:solidFill>
              </a:rPr>
              <a:t>your</a:t>
            </a:r>
            <a:r>
              <a:rPr lang="fr-FR" sz="1200" dirty="0" smtClean="0">
                <a:solidFill>
                  <a:srgbClr val="000000"/>
                </a:solidFill>
              </a:rPr>
              <a:t> photo and insert</a:t>
            </a:r>
          </a:p>
          <a:p>
            <a:endParaRPr lang="fr-FR" sz="1200" dirty="0" smtClean="0">
              <a:solidFill>
                <a:srgbClr val="000000"/>
              </a:solidFill>
            </a:endParaRPr>
          </a:p>
          <a:p>
            <a:r>
              <a:rPr lang="fr-FR" sz="1200" dirty="0" err="1" smtClean="0">
                <a:solidFill>
                  <a:srgbClr val="000000"/>
                </a:solidFill>
              </a:rPr>
              <a:t>Resize</a:t>
            </a:r>
            <a:r>
              <a:rPr lang="fr-FR" sz="1200" dirty="0" smtClean="0">
                <a:solidFill>
                  <a:srgbClr val="000000"/>
                </a:solidFill>
              </a:rPr>
              <a:t> photo if </a:t>
            </a:r>
            <a:r>
              <a:rPr lang="fr-FR" sz="1200" dirty="0" err="1" smtClean="0">
                <a:solidFill>
                  <a:srgbClr val="000000"/>
                </a:solidFill>
              </a:rPr>
              <a:t>needed</a:t>
            </a:r>
            <a:r>
              <a:rPr lang="fr-FR" sz="1200" dirty="0" smtClean="0">
                <a:solidFill>
                  <a:srgbClr val="000000"/>
                </a:solidFill>
              </a:rPr>
              <a:t> by </a:t>
            </a:r>
            <a:r>
              <a:rPr lang="fr-FR" sz="1200" dirty="0" err="1" smtClean="0">
                <a:solidFill>
                  <a:srgbClr val="000000"/>
                </a:solidFill>
              </a:rPr>
              <a:t>cropping</a:t>
            </a:r>
            <a:r>
              <a:rPr lang="fr-FR" sz="1200" dirty="0" smtClean="0">
                <a:solidFill>
                  <a:srgbClr val="000000"/>
                </a:solidFill>
              </a:rPr>
              <a:t> and </a:t>
            </a:r>
            <a:r>
              <a:rPr lang="fr-FR" sz="1200" dirty="0" err="1" smtClean="0">
                <a:solidFill>
                  <a:srgbClr val="000000"/>
                </a:solidFill>
              </a:rPr>
              <a:t>sliding</a:t>
            </a:r>
            <a:r>
              <a:rPr lang="fr-FR" sz="1200" dirty="0" smtClean="0">
                <a:solidFill>
                  <a:srgbClr val="000000"/>
                </a:solidFill>
              </a:rPr>
              <a:t> </a:t>
            </a:r>
            <a:r>
              <a:rPr lang="fr-FR" sz="1200" dirty="0" err="1" smtClean="0">
                <a:solidFill>
                  <a:srgbClr val="000000"/>
                </a:solidFill>
              </a:rPr>
              <a:t>it</a:t>
            </a:r>
            <a:r>
              <a:rPr lang="fr-FR" sz="1200" dirty="0" smtClean="0">
                <a:solidFill>
                  <a:srgbClr val="000000"/>
                </a:solidFill>
              </a:rPr>
              <a:t> </a:t>
            </a:r>
          </a:p>
          <a:p>
            <a:pPr algn="r"/>
            <a:endParaRPr lang="fr-FR" sz="1200" dirty="0" smtClean="0">
              <a:solidFill>
                <a:srgbClr val="000000"/>
              </a:solidFill>
            </a:endParaRPr>
          </a:p>
          <a:p>
            <a:pPr algn="r"/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64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103" descr="Cartou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638" y="1547813"/>
            <a:ext cx="6342062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104"/>
          <p:cNvSpPr>
            <a:spLocks/>
          </p:cNvSpPr>
          <p:nvPr/>
        </p:nvSpPr>
        <p:spPr bwMode="auto">
          <a:xfrm>
            <a:off x="615950" y="1644650"/>
            <a:ext cx="5895975" cy="3560763"/>
          </a:xfrm>
          <a:custGeom>
            <a:avLst/>
            <a:gdLst>
              <a:gd name="T0" fmla="*/ 2147483647 w 5282"/>
              <a:gd name="T1" fmla="*/ 2147483647 h 3192"/>
              <a:gd name="T2" fmla="*/ 2147483647 w 5282"/>
              <a:gd name="T3" fmla="*/ 2147483647 h 3192"/>
              <a:gd name="T4" fmla="*/ 0 w 5282"/>
              <a:gd name="T5" fmla="*/ 2147483647 h 3192"/>
              <a:gd name="T6" fmla="*/ 2147483647 w 5282"/>
              <a:gd name="T7" fmla="*/ 0 h 3192"/>
              <a:gd name="T8" fmla="*/ 2147483647 w 5282"/>
              <a:gd name="T9" fmla="*/ 2147483647 h 3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82" h="3192">
                <a:moveTo>
                  <a:pt x="5282" y="2203"/>
                </a:moveTo>
                <a:lnTo>
                  <a:pt x="450" y="3192"/>
                </a:lnTo>
                <a:lnTo>
                  <a:pt x="0" y="988"/>
                </a:lnTo>
                <a:lnTo>
                  <a:pt x="4832" y="0"/>
                </a:lnTo>
                <a:lnTo>
                  <a:pt x="5282" y="220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120"/>
          <p:cNvGrpSpPr>
            <a:grpSpLocks/>
          </p:cNvGrpSpPr>
          <p:nvPr/>
        </p:nvGrpSpPr>
        <p:grpSpPr bwMode="auto">
          <a:xfrm>
            <a:off x="0" y="-6350"/>
            <a:ext cx="1335088" cy="6864350"/>
            <a:chOff x="0" y="-4"/>
            <a:chExt cx="841" cy="4324"/>
          </a:xfrm>
        </p:grpSpPr>
        <p:grpSp>
          <p:nvGrpSpPr>
            <p:cNvPr id="3" name="Group 117"/>
            <p:cNvGrpSpPr>
              <a:grpSpLocks/>
            </p:cNvGrpSpPr>
            <p:nvPr/>
          </p:nvGrpSpPr>
          <p:grpSpPr bwMode="auto">
            <a:xfrm>
              <a:off x="136" y="0"/>
              <a:ext cx="705" cy="4320"/>
              <a:chOff x="136" y="0"/>
              <a:chExt cx="705" cy="4320"/>
            </a:xfrm>
          </p:grpSpPr>
          <p:pic>
            <p:nvPicPr>
              <p:cNvPr id="15" name="Picture 107" descr="RubanOmbre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4711"/>
              <a:stretch>
                <a:fillRect/>
              </a:stretch>
            </p:blipFill>
            <p:spPr bwMode="auto">
              <a:xfrm>
                <a:off x="288" y="0"/>
                <a:ext cx="553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Freeform 108"/>
              <p:cNvSpPr>
                <a:spLocks/>
              </p:cNvSpPr>
              <p:nvPr/>
            </p:nvSpPr>
            <p:spPr bwMode="auto">
              <a:xfrm>
                <a:off x="136" y="0"/>
                <a:ext cx="607" cy="4320"/>
              </a:xfrm>
              <a:custGeom>
                <a:avLst/>
                <a:gdLst>
                  <a:gd name="T0" fmla="*/ 1 w 864"/>
                  <a:gd name="T1" fmla="*/ 1 h 6148"/>
                  <a:gd name="T2" fmla="*/ 1 w 864"/>
                  <a:gd name="T3" fmla="*/ 1 h 6148"/>
                  <a:gd name="T4" fmla="*/ 0 w 864"/>
                  <a:gd name="T5" fmla="*/ 0 h 6148"/>
                  <a:gd name="T6" fmla="*/ 1 w 864"/>
                  <a:gd name="T7" fmla="*/ 0 h 6148"/>
                  <a:gd name="T8" fmla="*/ 1 w 864"/>
                  <a:gd name="T9" fmla="*/ 1 h 6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4" h="6148">
                    <a:moveTo>
                      <a:pt x="864" y="6148"/>
                    </a:moveTo>
                    <a:lnTo>
                      <a:pt x="604" y="6148"/>
                    </a:lnTo>
                    <a:lnTo>
                      <a:pt x="0" y="0"/>
                    </a:lnTo>
                    <a:lnTo>
                      <a:pt x="260" y="0"/>
                    </a:lnTo>
                    <a:lnTo>
                      <a:pt x="864" y="61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118"/>
            <p:cNvGrpSpPr>
              <a:grpSpLocks/>
            </p:cNvGrpSpPr>
            <p:nvPr/>
          </p:nvGrpSpPr>
          <p:grpSpPr bwMode="auto">
            <a:xfrm>
              <a:off x="314" y="0"/>
              <a:ext cx="393" cy="4320"/>
              <a:chOff x="314" y="0"/>
              <a:chExt cx="393" cy="4320"/>
            </a:xfrm>
          </p:grpSpPr>
          <p:pic>
            <p:nvPicPr>
              <p:cNvPr id="13" name="Picture 110" descr="RubanOmbre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51773" r="16431"/>
              <a:stretch>
                <a:fillRect/>
              </a:stretch>
            </p:blipFill>
            <p:spPr bwMode="auto">
              <a:xfrm>
                <a:off x="438" y="0"/>
                <a:ext cx="269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Freeform 111"/>
              <p:cNvSpPr>
                <a:spLocks/>
              </p:cNvSpPr>
              <p:nvPr/>
            </p:nvSpPr>
            <p:spPr bwMode="auto">
              <a:xfrm>
                <a:off x="314" y="0"/>
                <a:ext cx="285" cy="4320"/>
              </a:xfrm>
              <a:custGeom>
                <a:avLst/>
                <a:gdLst>
                  <a:gd name="T0" fmla="*/ 1 w 406"/>
                  <a:gd name="T1" fmla="*/ 1 h 6148"/>
                  <a:gd name="T2" fmla="*/ 0 w 406"/>
                  <a:gd name="T3" fmla="*/ 1 h 6148"/>
                  <a:gd name="T4" fmla="*/ 1 w 406"/>
                  <a:gd name="T5" fmla="*/ 0 h 6148"/>
                  <a:gd name="T6" fmla="*/ 1 w 406"/>
                  <a:gd name="T7" fmla="*/ 0 h 6148"/>
                  <a:gd name="T8" fmla="*/ 1 w 406"/>
                  <a:gd name="T9" fmla="*/ 1 h 6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6" h="6148">
                    <a:moveTo>
                      <a:pt x="258" y="6148"/>
                    </a:moveTo>
                    <a:lnTo>
                      <a:pt x="0" y="6148"/>
                    </a:lnTo>
                    <a:lnTo>
                      <a:pt x="148" y="0"/>
                    </a:lnTo>
                    <a:lnTo>
                      <a:pt x="406" y="0"/>
                    </a:lnTo>
                    <a:lnTo>
                      <a:pt x="258" y="614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" name="Group 119"/>
            <p:cNvGrpSpPr>
              <a:grpSpLocks/>
            </p:cNvGrpSpPr>
            <p:nvPr/>
          </p:nvGrpSpPr>
          <p:grpSpPr bwMode="auto">
            <a:xfrm>
              <a:off x="0" y="-4"/>
              <a:ext cx="379" cy="4324"/>
              <a:chOff x="0" y="-4"/>
              <a:chExt cx="379" cy="4324"/>
            </a:xfrm>
          </p:grpSpPr>
          <p:pic>
            <p:nvPicPr>
              <p:cNvPr id="11" name="Picture 113" descr="RubanOmbre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5602" r="55202"/>
              <a:stretch>
                <a:fillRect/>
              </a:stretch>
            </p:blipFill>
            <p:spPr bwMode="auto">
              <a:xfrm>
                <a:off x="132" y="0"/>
                <a:ext cx="247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Freeform 114"/>
              <p:cNvSpPr>
                <a:spLocks/>
              </p:cNvSpPr>
              <p:nvPr/>
            </p:nvSpPr>
            <p:spPr bwMode="auto">
              <a:xfrm>
                <a:off x="0" y="-4"/>
                <a:ext cx="296" cy="4324"/>
              </a:xfrm>
              <a:custGeom>
                <a:avLst/>
                <a:gdLst>
                  <a:gd name="T0" fmla="*/ 296 w 296"/>
                  <a:gd name="T1" fmla="*/ 4324 h 4324"/>
                  <a:gd name="T2" fmla="*/ 109 w 296"/>
                  <a:gd name="T3" fmla="*/ 4324 h 4324"/>
                  <a:gd name="T4" fmla="*/ 4 w 296"/>
                  <a:gd name="T5" fmla="*/ 1109 h 4324"/>
                  <a:gd name="T6" fmla="*/ 0 w 296"/>
                  <a:gd name="T7" fmla="*/ 4 h 4324"/>
                  <a:gd name="T8" fmla="*/ 154 w 296"/>
                  <a:gd name="T9" fmla="*/ 0 h 4324"/>
                  <a:gd name="T10" fmla="*/ 296 w 296"/>
                  <a:gd name="T11" fmla="*/ 4324 h 43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6" h="4324">
                    <a:moveTo>
                      <a:pt x="296" y="4324"/>
                    </a:moveTo>
                    <a:lnTo>
                      <a:pt x="109" y="4324"/>
                    </a:lnTo>
                    <a:lnTo>
                      <a:pt x="4" y="1109"/>
                    </a:lnTo>
                    <a:lnTo>
                      <a:pt x="0" y="4"/>
                    </a:lnTo>
                    <a:lnTo>
                      <a:pt x="154" y="0"/>
                    </a:lnTo>
                    <a:lnTo>
                      <a:pt x="296" y="432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7" name="Freeform 78"/>
          <p:cNvSpPr>
            <a:spLocks noEditPoints="1"/>
          </p:cNvSpPr>
          <p:nvPr/>
        </p:nvSpPr>
        <p:spPr bwMode="black">
          <a:xfrm>
            <a:off x="8056563" y="6119813"/>
            <a:ext cx="569912" cy="500062"/>
          </a:xfrm>
          <a:custGeom>
            <a:avLst/>
            <a:gdLst>
              <a:gd name="T0" fmla="*/ 2147483647 w 255"/>
              <a:gd name="T1" fmla="*/ 2147483647 h 224"/>
              <a:gd name="T2" fmla="*/ 2147483647 w 255"/>
              <a:gd name="T3" fmla="*/ 2147483647 h 224"/>
              <a:gd name="T4" fmla="*/ 2147483647 w 255"/>
              <a:gd name="T5" fmla="*/ 2147483647 h 224"/>
              <a:gd name="T6" fmla="*/ 2147483647 w 255"/>
              <a:gd name="T7" fmla="*/ 2147483647 h 224"/>
              <a:gd name="T8" fmla="*/ 2147483647 w 255"/>
              <a:gd name="T9" fmla="*/ 2147483647 h 224"/>
              <a:gd name="T10" fmla="*/ 2147483647 w 255"/>
              <a:gd name="T11" fmla="*/ 2147483647 h 224"/>
              <a:gd name="T12" fmla="*/ 2147483647 w 255"/>
              <a:gd name="T13" fmla="*/ 2147483647 h 224"/>
              <a:gd name="T14" fmla="*/ 2147483647 w 255"/>
              <a:gd name="T15" fmla="*/ 2147483647 h 224"/>
              <a:gd name="T16" fmla="*/ 2147483647 w 255"/>
              <a:gd name="T17" fmla="*/ 2147483647 h 224"/>
              <a:gd name="T18" fmla="*/ 2147483647 w 255"/>
              <a:gd name="T19" fmla="*/ 2147483647 h 224"/>
              <a:gd name="T20" fmla="*/ 2147483647 w 255"/>
              <a:gd name="T21" fmla="*/ 2147483647 h 224"/>
              <a:gd name="T22" fmla="*/ 2147483647 w 255"/>
              <a:gd name="T23" fmla="*/ 2147483647 h 224"/>
              <a:gd name="T24" fmla="*/ 2147483647 w 255"/>
              <a:gd name="T25" fmla="*/ 2147483647 h 224"/>
              <a:gd name="T26" fmla="*/ 2147483647 w 255"/>
              <a:gd name="T27" fmla="*/ 2147483647 h 224"/>
              <a:gd name="T28" fmla="*/ 2147483647 w 255"/>
              <a:gd name="T29" fmla="*/ 2147483647 h 224"/>
              <a:gd name="T30" fmla="*/ 2147483647 w 255"/>
              <a:gd name="T31" fmla="*/ 2147483647 h 224"/>
              <a:gd name="T32" fmla="*/ 2147483647 w 255"/>
              <a:gd name="T33" fmla="*/ 2147483647 h 224"/>
              <a:gd name="T34" fmla="*/ 2147483647 w 255"/>
              <a:gd name="T35" fmla="*/ 2147483647 h 224"/>
              <a:gd name="T36" fmla="*/ 2147483647 w 255"/>
              <a:gd name="T37" fmla="*/ 2147483647 h 224"/>
              <a:gd name="T38" fmla="*/ 2147483647 w 255"/>
              <a:gd name="T39" fmla="*/ 0 h 224"/>
              <a:gd name="T40" fmla="*/ 2147483647 w 255"/>
              <a:gd name="T41" fmla="*/ 2147483647 h 224"/>
              <a:gd name="T42" fmla="*/ 2147483647 w 255"/>
              <a:gd name="T43" fmla="*/ 2147483647 h 224"/>
              <a:gd name="T44" fmla="*/ 2147483647 w 255"/>
              <a:gd name="T45" fmla="*/ 2147483647 h 224"/>
              <a:gd name="T46" fmla="*/ 2147483647 w 255"/>
              <a:gd name="T47" fmla="*/ 2147483647 h 224"/>
              <a:gd name="T48" fmla="*/ 2147483647 w 255"/>
              <a:gd name="T49" fmla="*/ 2147483647 h 224"/>
              <a:gd name="T50" fmla="*/ 2147483647 w 255"/>
              <a:gd name="T51" fmla="*/ 2147483647 h 224"/>
              <a:gd name="T52" fmla="*/ 2147483647 w 255"/>
              <a:gd name="T53" fmla="*/ 2147483647 h 224"/>
              <a:gd name="T54" fmla="*/ 2147483647 w 255"/>
              <a:gd name="T55" fmla="*/ 0 h 224"/>
              <a:gd name="T56" fmla="*/ 2147483647 w 255"/>
              <a:gd name="T57" fmla="*/ 2147483647 h 224"/>
              <a:gd name="T58" fmla="*/ 2147483647 w 255"/>
              <a:gd name="T59" fmla="*/ 2147483647 h 224"/>
              <a:gd name="T60" fmla="*/ 2147483647 w 255"/>
              <a:gd name="T61" fmla="*/ 2147483647 h 224"/>
              <a:gd name="T62" fmla="*/ 2147483647 w 255"/>
              <a:gd name="T63" fmla="*/ 2147483647 h 224"/>
              <a:gd name="T64" fmla="*/ 2147483647 w 255"/>
              <a:gd name="T65" fmla="*/ 2147483647 h 224"/>
              <a:gd name="T66" fmla="*/ 2147483647 w 255"/>
              <a:gd name="T67" fmla="*/ 2147483647 h 224"/>
              <a:gd name="T68" fmla="*/ 2147483647 w 255"/>
              <a:gd name="T69" fmla="*/ 2147483647 h 224"/>
              <a:gd name="T70" fmla="*/ 2147483647 w 255"/>
              <a:gd name="T71" fmla="*/ 2147483647 h 224"/>
              <a:gd name="T72" fmla="*/ 2147483647 w 255"/>
              <a:gd name="T73" fmla="*/ 2147483647 h 224"/>
              <a:gd name="T74" fmla="*/ 2147483647 w 255"/>
              <a:gd name="T75" fmla="*/ 2147483647 h 224"/>
              <a:gd name="T76" fmla="*/ 2147483647 w 255"/>
              <a:gd name="T77" fmla="*/ 2147483647 h 224"/>
              <a:gd name="T78" fmla="*/ 2147483647 w 255"/>
              <a:gd name="T79" fmla="*/ 2147483647 h 224"/>
              <a:gd name="T80" fmla="*/ 2147483647 w 255"/>
              <a:gd name="T81" fmla="*/ 2147483647 h 224"/>
              <a:gd name="T82" fmla="*/ 2147483647 w 255"/>
              <a:gd name="T83" fmla="*/ 2147483647 h 224"/>
              <a:gd name="T84" fmla="*/ 2147483647 w 255"/>
              <a:gd name="T85" fmla="*/ 2147483647 h 224"/>
              <a:gd name="T86" fmla="*/ 2147483647 w 255"/>
              <a:gd name="T87" fmla="*/ 2147483647 h 224"/>
              <a:gd name="T88" fmla="*/ 2147483647 w 255"/>
              <a:gd name="T89" fmla="*/ 2147483647 h 224"/>
              <a:gd name="T90" fmla="*/ 2147483647 w 255"/>
              <a:gd name="T91" fmla="*/ 2147483647 h 224"/>
              <a:gd name="T92" fmla="*/ 2147483647 w 255"/>
              <a:gd name="T93" fmla="*/ 2147483647 h 224"/>
              <a:gd name="T94" fmla="*/ 2147483647 w 255"/>
              <a:gd name="T95" fmla="*/ 2147483647 h 224"/>
              <a:gd name="T96" fmla="*/ 2147483647 w 255"/>
              <a:gd name="T97" fmla="*/ 2147483647 h 224"/>
              <a:gd name="T98" fmla="*/ 2147483647 w 255"/>
              <a:gd name="T99" fmla="*/ 2147483647 h 224"/>
              <a:gd name="T100" fmla="*/ 2147483647 w 255"/>
              <a:gd name="T101" fmla="*/ 2147483647 h 224"/>
              <a:gd name="T102" fmla="*/ 2147483647 w 255"/>
              <a:gd name="T103" fmla="*/ 2147483647 h 224"/>
              <a:gd name="T104" fmla="*/ 2147483647 w 255"/>
              <a:gd name="T105" fmla="*/ 2147483647 h 224"/>
              <a:gd name="T106" fmla="*/ 2147483647 w 255"/>
              <a:gd name="T107" fmla="*/ 2147483647 h 224"/>
              <a:gd name="T108" fmla="*/ 2147483647 w 255"/>
              <a:gd name="T109" fmla="*/ 0 h 224"/>
              <a:gd name="T110" fmla="*/ 2147483647 w 255"/>
              <a:gd name="T111" fmla="*/ 2147483647 h 224"/>
              <a:gd name="T112" fmla="*/ 2147483647 w 255"/>
              <a:gd name="T113" fmla="*/ 2147483647 h 224"/>
              <a:gd name="T114" fmla="*/ 2147483647 w 255"/>
              <a:gd name="T115" fmla="*/ 2147483647 h 224"/>
              <a:gd name="T116" fmla="*/ 2147483647 w 255"/>
              <a:gd name="T117" fmla="*/ 2147483647 h 224"/>
              <a:gd name="T118" fmla="*/ 2147483647 w 255"/>
              <a:gd name="T119" fmla="*/ 2147483647 h 22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55" h="224">
                <a:moveTo>
                  <a:pt x="115" y="24"/>
                </a:moveTo>
                <a:cubicBezTo>
                  <a:pt x="120" y="24"/>
                  <a:pt x="120" y="24"/>
                  <a:pt x="120" y="24"/>
                </a:cubicBezTo>
                <a:cubicBezTo>
                  <a:pt x="120" y="23"/>
                  <a:pt x="120" y="21"/>
                  <a:pt x="120" y="19"/>
                </a:cubicBezTo>
                <a:cubicBezTo>
                  <a:pt x="120" y="12"/>
                  <a:pt x="120" y="12"/>
                  <a:pt x="120" y="12"/>
                </a:cubicBezTo>
                <a:cubicBezTo>
                  <a:pt x="131" y="12"/>
                  <a:pt x="131" y="12"/>
                  <a:pt x="131" y="12"/>
                </a:cubicBezTo>
                <a:cubicBezTo>
                  <a:pt x="131" y="19"/>
                  <a:pt x="131" y="19"/>
                  <a:pt x="131" y="19"/>
                </a:cubicBezTo>
                <a:cubicBezTo>
                  <a:pt x="131" y="21"/>
                  <a:pt x="130" y="23"/>
                  <a:pt x="130" y="24"/>
                </a:cubicBezTo>
                <a:cubicBezTo>
                  <a:pt x="135" y="24"/>
                  <a:pt x="135" y="24"/>
                  <a:pt x="135" y="24"/>
                </a:cubicBezTo>
                <a:cubicBezTo>
                  <a:pt x="134" y="23"/>
                  <a:pt x="134" y="21"/>
                  <a:pt x="134" y="19"/>
                </a:cubicBezTo>
                <a:cubicBezTo>
                  <a:pt x="134" y="5"/>
                  <a:pt x="134" y="5"/>
                  <a:pt x="134" y="5"/>
                </a:cubicBezTo>
                <a:cubicBezTo>
                  <a:pt x="134" y="4"/>
                  <a:pt x="134" y="2"/>
                  <a:pt x="135" y="1"/>
                </a:cubicBezTo>
                <a:cubicBezTo>
                  <a:pt x="130" y="1"/>
                  <a:pt x="130" y="1"/>
                  <a:pt x="130" y="1"/>
                </a:cubicBezTo>
                <a:cubicBezTo>
                  <a:pt x="130" y="2"/>
                  <a:pt x="131" y="4"/>
                  <a:pt x="131" y="5"/>
                </a:cubicBezTo>
                <a:cubicBezTo>
                  <a:pt x="131" y="11"/>
                  <a:pt x="131" y="11"/>
                  <a:pt x="131" y="11"/>
                </a:cubicBezTo>
                <a:cubicBezTo>
                  <a:pt x="120" y="11"/>
                  <a:pt x="120" y="11"/>
                  <a:pt x="120" y="11"/>
                </a:cubicBezTo>
                <a:cubicBezTo>
                  <a:pt x="120" y="5"/>
                  <a:pt x="120" y="5"/>
                  <a:pt x="120" y="5"/>
                </a:cubicBezTo>
                <a:cubicBezTo>
                  <a:pt x="120" y="4"/>
                  <a:pt x="120" y="2"/>
                  <a:pt x="120" y="1"/>
                </a:cubicBezTo>
                <a:cubicBezTo>
                  <a:pt x="115" y="1"/>
                  <a:pt x="115" y="1"/>
                  <a:pt x="115" y="1"/>
                </a:cubicBezTo>
                <a:cubicBezTo>
                  <a:pt x="116" y="2"/>
                  <a:pt x="116" y="4"/>
                  <a:pt x="116" y="5"/>
                </a:cubicBezTo>
                <a:cubicBezTo>
                  <a:pt x="116" y="19"/>
                  <a:pt x="116" y="19"/>
                  <a:pt x="116" y="19"/>
                </a:cubicBezTo>
                <a:cubicBezTo>
                  <a:pt x="116" y="21"/>
                  <a:pt x="116" y="23"/>
                  <a:pt x="115" y="24"/>
                </a:cubicBezTo>
                <a:close/>
                <a:moveTo>
                  <a:pt x="140" y="18"/>
                </a:moveTo>
                <a:cubicBezTo>
                  <a:pt x="140" y="23"/>
                  <a:pt x="143" y="25"/>
                  <a:pt x="147" y="25"/>
                </a:cubicBezTo>
                <a:cubicBezTo>
                  <a:pt x="151" y="25"/>
                  <a:pt x="153" y="23"/>
                  <a:pt x="154" y="22"/>
                </a:cubicBezTo>
                <a:cubicBezTo>
                  <a:pt x="155" y="22"/>
                  <a:pt x="155" y="22"/>
                  <a:pt x="155" y="22"/>
                </a:cubicBezTo>
                <a:cubicBezTo>
                  <a:pt x="155" y="22"/>
                  <a:pt x="155" y="22"/>
                  <a:pt x="155" y="22"/>
                </a:cubicBezTo>
                <a:cubicBezTo>
                  <a:pt x="155" y="24"/>
                  <a:pt x="155" y="24"/>
                  <a:pt x="155" y="24"/>
                </a:cubicBezTo>
                <a:cubicBezTo>
                  <a:pt x="159" y="24"/>
                  <a:pt x="159" y="24"/>
                  <a:pt x="159" y="24"/>
                </a:cubicBezTo>
                <a:cubicBezTo>
                  <a:pt x="158" y="23"/>
                  <a:pt x="158" y="21"/>
                  <a:pt x="158" y="19"/>
                </a:cubicBezTo>
                <a:cubicBezTo>
                  <a:pt x="158" y="5"/>
                  <a:pt x="158" y="5"/>
                  <a:pt x="158" y="5"/>
                </a:cubicBezTo>
                <a:cubicBezTo>
                  <a:pt x="158" y="4"/>
                  <a:pt x="158" y="2"/>
                  <a:pt x="159" y="1"/>
                </a:cubicBezTo>
                <a:cubicBezTo>
                  <a:pt x="154" y="1"/>
                  <a:pt x="154" y="1"/>
                  <a:pt x="154" y="1"/>
                </a:cubicBezTo>
                <a:cubicBezTo>
                  <a:pt x="155" y="2"/>
                  <a:pt x="155" y="4"/>
                  <a:pt x="155" y="5"/>
                </a:cubicBezTo>
                <a:cubicBezTo>
                  <a:pt x="155" y="11"/>
                  <a:pt x="155" y="11"/>
                  <a:pt x="155" y="11"/>
                </a:cubicBezTo>
                <a:cubicBezTo>
                  <a:pt x="155" y="13"/>
                  <a:pt x="155" y="14"/>
                  <a:pt x="155" y="15"/>
                </a:cubicBezTo>
                <a:cubicBezTo>
                  <a:pt x="155" y="20"/>
                  <a:pt x="153" y="23"/>
                  <a:pt x="149" y="23"/>
                </a:cubicBezTo>
                <a:cubicBezTo>
                  <a:pt x="145" y="23"/>
                  <a:pt x="143" y="20"/>
                  <a:pt x="143" y="16"/>
                </a:cubicBezTo>
                <a:cubicBezTo>
                  <a:pt x="143" y="5"/>
                  <a:pt x="143" y="5"/>
                  <a:pt x="143" y="5"/>
                </a:cubicBezTo>
                <a:cubicBezTo>
                  <a:pt x="143" y="4"/>
                  <a:pt x="143" y="2"/>
                  <a:pt x="144" y="1"/>
                </a:cubicBezTo>
                <a:cubicBezTo>
                  <a:pt x="139" y="1"/>
                  <a:pt x="139" y="1"/>
                  <a:pt x="139" y="1"/>
                </a:cubicBezTo>
                <a:cubicBezTo>
                  <a:pt x="140" y="2"/>
                  <a:pt x="140" y="4"/>
                  <a:pt x="140" y="5"/>
                </a:cubicBezTo>
                <a:lnTo>
                  <a:pt x="140" y="18"/>
                </a:lnTo>
                <a:close/>
                <a:moveTo>
                  <a:pt x="164" y="24"/>
                </a:moveTo>
                <a:cubicBezTo>
                  <a:pt x="168" y="24"/>
                  <a:pt x="168" y="24"/>
                  <a:pt x="168" y="24"/>
                </a:cubicBezTo>
                <a:cubicBezTo>
                  <a:pt x="167" y="21"/>
                  <a:pt x="167" y="18"/>
                  <a:pt x="167" y="15"/>
                </a:cubicBezTo>
                <a:cubicBezTo>
                  <a:pt x="167" y="5"/>
                  <a:pt x="167" y="5"/>
                  <a:pt x="167" y="5"/>
                </a:cubicBezTo>
                <a:cubicBezTo>
                  <a:pt x="167" y="5"/>
                  <a:pt x="167" y="5"/>
                  <a:pt x="167" y="5"/>
                </a:cubicBezTo>
                <a:cubicBezTo>
                  <a:pt x="167" y="5"/>
                  <a:pt x="168" y="5"/>
                  <a:pt x="168" y="5"/>
                </a:cubicBezTo>
                <a:cubicBezTo>
                  <a:pt x="181" y="24"/>
                  <a:pt x="181" y="24"/>
                  <a:pt x="181" y="24"/>
                </a:cubicBezTo>
                <a:cubicBezTo>
                  <a:pt x="184" y="24"/>
                  <a:pt x="184" y="24"/>
                  <a:pt x="184" y="24"/>
                </a:cubicBezTo>
                <a:cubicBezTo>
                  <a:pt x="184" y="23"/>
                  <a:pt x="184" y="22"/>
                  <a:pt x="184" y="21"/>
                </a:cubicBezTo>
                <a:cubicBezTo>
                  <a:pt x="184" y="6"/>
                  <a:pt x="184" y="6"/>
                  <a:pt x="184" y="6"/>
                </a:cubicBezTo>
                <a:cubicBezTo>
                  <a:pt x="184" y="4"/>
                  <a:pt x="184" y="2"/>
                  <a:pt x="185" y="1"/>
                </a:cubicBezTo>
                <a:cubicBezTo>
                  <a:pt x="181" y="1"/>
                  <a:pt x="181" y="1"/>
                  <a:pt x="181" y="1"/>
                </a:cubicBezTo>
                <a:cubicBezTo>
                  <a:pt x="182" y="2"/>
                  <a:pt x="182" y="3"/>
                  <a:pt x="182" y="5"/>
                </a:cubicBezTo>
                <a:cubicBezTo>
                  <a:pt x="182" y="18"/>
                  <a:pt x="182" y="18"/>
                  <a:pt x="182" y="18"/>
                </a:cubicBezTo>
                <a:cubicBezTo>
                  <a:pt x="182" y="19"/>
                  <a:pt x="182" y="19"/>
                  <a:pt x="182" y="19"/>
                </a:cubicBezTo>
                <a:cubicBezTo>
                  <a:pt x="181" y="19"/>
                  <a:pt x="181" y="19"/>
                  <a:pt x="181" y="18"/>
                </a:cubicBezTo>
                <a:cubicBezTo>
                  <a:pt x="174" y="8"/>
                  <a:pt x="174" y="8"/>
                  <a:pt x="174" y="8"/>
                </a:cubicBezTo>
                <a:cubicBezTo>
                  <a:pt x="172" y="6"/>
                  <a:pt x="170" y="2"/>
                  <a:pt x="169" y="1"/>
                </a:cubicBezTo>
                <a:cubicBezTo>
                  <a:pt x="169" y="1"/>
                  <a:pt x="168" y="1"/>
                  <a:pt x="168" y="1"/>
                </a:cubicBezTo>
                <a:cubicBezTo>
                  <a:pt x="164" y="1"/>
                  <a:pt x="164" y="1"/>
                  <a:pt x="164" y="1"/>
                </a:cubicBezTo>
                <a:cubicBezTo>
                  <a:pt x="165" y="2"/>
                  <a:pt x="165" y="4"/>
                  <a:pt x="165" y="6"/>
                </a:cubicBezTo>
                <a:cubicBezTo>
                  <a:pt x="165" y="13"/>
                  <a:pt x="165" y="13"/>
                  <a:pt x="165" y="13"/>
                </a:cubicBezTo>
                <a:cubicBezTo>
                  <a:pt x="165" y="17"/>
                  <a:pt x="165" y="21"/>
                  <a:pt x="164" y="24"/>
                </a:cubicBezTo>
                <a:close/>
                <a:moveTo>
                  <a:pt x="202" y="25"/>
                </a:moveTo>
                <a:cubicBezTo>
                  <a:pt x="205" y="25"/>
                  <a:pt x="208" y="24"/>
                  <a:pt x="210" y="24"/>
                </a:cubicBezTo>
                <a:cubicBezTo>
                  <a:pt x="210" y="23"/>
                  <a:pt x="210" y="22"/>
                  <a:pt x="210" y="21"/>
                </a:cubicBezTo>
                <a:cubicBezTo>
                  <a:pt x="210" y="17"/>
                  <a:pt x="210" y="17"/>
                  <a:pt x="210" y="17"/>
                </a:cubicBezTo>
                <a:cubicBezTo>
                  <a:pt x="210" y="16"/>
                  <a:pt x="210" y="14"/>
                  <a:pt x="210" y="12"/>
                </a:cubicBezTo>
                <a:cubicBezTo>
                  <a:pt x="206" y="12"/>
                  <a:pt x="206" y="12"/>
                  <a:pt x="206" y="12"/>
                </a:cubicBezTo>
                <a:cubicBezTo>
                  <a:pt x="206" y="14"/>
                  <a:pt x="206" y="16"/>
                  <a:pt x="206" y="17"/>
                </a:cubicBezTo>
                <a:cubicBezTo>
                  <a:pt x="206" y="19"/>
                  <a:pt x="206" y="19"/>
                  <a:pt x="206" y="19"/>
                </a:cubicBezTo>
                <a:cubicBezTo>
                  <a:pt x="206" y="20"/>
                  <a:pt x="206" y="22"/>
                  <a:pt x="206" y="23"/>
                </a:cubicBezTo>
                <a:cubicBezTo>
                  <a:pt x="205" y="23"/>
                  <a:pt x="204" y="23"/>
                  <a:pt x="203" y="23"/>
                </a:cubicBezTo>
                <a:cubicBezTo>
                  <a:pt x="196" y="23"/>
                  <a:pt x="193" y="19"/>
                  <a:pt x="193" y="12"/>
                </a:cubicBezTo>
                <a:cubicBezTo>
                  <a:pt x="193" y="6"/>
                  <a:pt x="196" y="2"/>
                  <a:pt x="202" y="2"/>
                </a:cubicBezTo>
                <a:cubicBezTo>
                  <a:pt x="205" y="2"/>
                  <a:pt x="207" y="2"/>
                  <a:pt x="209" y="4"/>
                </a:cubicBezTo>
                <a:cubicBezTo>
                  <a:pt x="209" y="0"/>
                  <a:pt x="209" y="0"/>
                  <a:pt x="209" y="0"/>
                </a:cubicBezTo>
                <a:cubicBezTo>
                  <a:pt x="208" y="0"/>
                  <a:pt x="206" y="0"/>
                  <a:pt x="204" y="0"/>
                </a:cubicBezTo>
                <a:cubicBezTo>
                  <a:pt x="196" y="0"/>
                  <a:pt x="189" y="4"/>
                  <a:pt x="189" y="13"/>
                </a:cubicBezTo>
                <a:cubicBezTo>
                  <a:pt x="189" y="21"/>
                  <a:pt x="194" y="25"/>
                  <a:pt x="202" y="25"/>
                </a:cubicBezTo>
                <a:close/>
                <a:moveTo>
                  <a:pt x="215" y="24"/>
                </a:moveTo>
                <a:cubicBezTo>
                  <a:pt x="226" y="24"/>
                  <a:pt x="226" y="24"/>
                  <a:pt x="226" y="24"/>
                </a:cubicBezTo>
                <a:cubicBezTo>
                  <a:pt x="227" y="24"/>
                  <a:pt x="229" y="24"/>
                  <a:pt x="230" y="24"/>
                </a:cubicBezTo>
                <a:cubicBezTo>
                  <a:pt x="230" y="21"/>
                  <a:pt x="230" y="21"/>
                  <a:pt x="230" y="21"/>
                </a:cubicBezTo>
                <a:cubicBezTo>
                  <a:pt x="229" y="22"/>
                  <a:pt x="226" y="23"/>
                  <a:pt x="224" y="23"/>
                </a:cubicBezTo>
                <a:cubicBezTo>
                  <a:pt x="220" y="23"/>
                  <a:pt x="220" y="23"/>
                  <a:pt x="220" y="23"/>
                </a:cubicBezTo>
                <a:cubicBezTo>
                  <a:pt x="220" y="13"/>
                  <a:pt x="220" y="13"/>
                  <a:pt x="220" y="13"/>
                </a:cubicBezTo>
                <a:cubicBezTo>
                  <a:pt x="221" y="13"/>
                  <a:pt x="221" y="13"/>
                  <a:pt x="221" y="13"/>
                </a:cubicBezTo>
                <a:cubicBezTo>
                  <a:pt x="223" y="13"/>
                  <a:pt x="227" y="13"/>
                  <a:pt x="228" y="11"/>
                </a:cubicBezTo>
                <a:cubicBezTo>
                  <a:pt x="226" y="11"/>
                  <a:pt x="223" y="11"/>
                  <a:pt x="220" y="11"/>
                </a:cubicBezTo>
                <a:cubicBezTo>
                  <a:pt x="220" y="2"/>
                  <a:pt x="220" y="2"/>
                  <a:pt x="220" y="2"/>
                </a:cubicBezTo>
                <a:cubicBezTo>
                  <a:pt x="223" y="2"/>
                  <a:pt x="223" y="2"/>
                  <a:pt x="223" y="2"/>
                </a:cubicBezTo>
                <a:cubicBezTo>
                  <a:pt x="225" y="2"/>
                  <a:pt x="227" y="2"/>
                  <a:pt x="229" y="3"/>
                </a:cubicBezTo>
                <a:cubicBezTo>
                  <a:pt x="228" y="1"/>
                  <a:pt x="228" y="1"/>
                  <a:pt x="228" y="1"/>
                </a:cubicBezTo>
                <a:cubicBezTo>
                  <a:pt x="216" y="1"/>
                  <a:pt x="216" y="1"/>
                  <a:pt x="216" y="1"/>
                </a:cubicBezTo>
                <a:cubicBezTo>
                  <a:pt x="216" y="2"/>
                  <a:pt x="216" y="4"/>
                  <a:pt x="216" y="5"/>
                </a:cubicBezTo>
                <a:cubicBezTo>
                  <a:pt x="216" y="19"/>
                  <a:pt x="216" y="19"/>
                  <a:pt x="216" y="19"/>
                </a:cubicBezTo>
                <a:cubicBezTo>
                  <a:pt x="216" y="21"/>
                  <a:pt x="216" y="23"/>
                  <a:pt x="215" y="24"/>
                </a:cubicBezTo>
                <a:close/>
                <a:moveTo>
                  <a:pt x="234" y="24"/>
                </a:moveTo>
                <a:cubicBezTo>
                  <a:pt x="239" y="24"/>
                  <a:pt x="239" y="24"/>
                  <a:pt x="239" y="24"/>
                </a:cubicBezTo>
                <a:cubicBezTo>
                  <a:pt x="239" y="23"/>
                  <a:pt x="239" y="21"/>
                  <a:pt x="239" y="19"/>
                </a:cubicBezTo>
                <a:cubicBezTo>
                  <a:pt x="239" y="13"/>
                  <a:pt x="239" y="13"/>
                  <a:pt x="239" y="13"/>
                </a:cubicBezTo>
                <a:cubicBezTo>
                  <a:pt x="241" y="13"/>
                  <a:pt x="241" y="13"/>
                  <a:pt x="243" y="16"/>
                </a:cubicBezTo>
                <a:cubicBezTo>
                  <a:pt x="247" y="22"/>
                  <a:pt x="247" y="22"/>
                  <a:pt x="247" y="22"/>
                </a:cubicBezTo>
                <a:cubicBezTo>
                  <a:pt x="248" y="23"/>
                  <a:pt x="249" y="24"/>
                  <a:pt x="250" y="24"/>
                </a:cubicBezTo>
                <a:cubicBezTo>
                  <a:pt x="253" y="24"/>
                  <a:pt x="253" y="24"/>
                  <a:pt x="253" y="24"/>
                </a:cubicBezTo>
                <a:cubicBezTo>
                  <a:pt x="252" y="23"/>
                  <a:pt x="251" y="22"/>
                  <a:pt x="250" y="21"/>
                </a:cubicBezTo>
                <a:cubicBezTo>
                  <a:pt x="244" y="12"/>
                  <a:pt x="244" y="12"/>
                  <a:pt x="244" y="12"/>
                </a:cubicBezTo>
                <a:cubicBezTo>
                  <a:pt x="246" y="11"/>
                  <a:pt x="249" y="9"/>
                  <a:pt x="249" y="5"/>
                </a:cubicBezTo>
                <a:cubicBezTo>
                  <a:pt x="249" y="2"/>
                  <a:pt x="247" y="0"/>
                  <a:pt x="243" y="0"/>
                </a:cubicBezTo>
                <a:cubicBezTo>
                  <a:pt x="241" y="0"/>
                  <a:pt x="238" y="1"/>
                  <a:pt x="235" y="1"/>
                </a:cubicBezTo>
                <a:cubicBezTo>
                  <a:pt x="235" y="2"/>
                  <a:pt x="235" y="4"/>
                  <a:pt x="235" y="5"/>
                </a:cubicBezTo>
                <a:cubicBezTo>
                  <a:pt x="235" y="19"/>
                  <a:pt x="235" y="19"/>
                  <a:pt x="235" y="19"/>
                </a:cubicBezTo>
                <a:cubicBezTo>
                  <a:pt x="235" y="21"/>
                  <a:pt x="235" y="22"/>
                  <a:pt x="234" y="24"/>
                </a:cubicBezTo>
                <a:close/>
                <a:moveTo>
                  <a:pt x="239" y="3"/>
                </a:moveTo>
                <a:cubicBezTo>
                  <a:pt x="239" y="3"/>
                  <a:pt x="239" y="2"/>
                  <a:pt x="239" y="2"/>
                </a:cubicBezTo>
                <a:cubicBezTo>
                  <a:pt x="240" y="2"/>
                  <a:pt x="240" y="2"/>
                  <a:pt x="240" y="2"/>
                </a:cubicBezTo>
                <a:cubicBezTo>
                  <a:pt x="244" y="2"/>
                  <a:pt x="246" y="2"/>
                  <a:pt x="246" y="6"/>
                </a:cubicBezTo>
                <a:cubicBezTo>
                  <a:pt x="246" y="9"/>
                  <a:pt x="244" y="11"/>
                  <a:pt x="240" y="11"/>
                </a:cubicBezTo>
                <a:cubicBezTo>
                  <a:pt x="240" y="11"/>
                  <a:pt x="239" y="11"/>
                  <a:pt x="239" y="11"/>
                </a:cubicBezTo>
                <a:lnTo>
                  <a:pt x="239" y="3"/>
                </a:lnTo>
                <a:close/>
                <a:moveTo>
                  <a:pt x="193" y="115"/>
                </a:moveTo>
                <a:cubicBezTo>
                  <a:pt x="193" y="114"/>
                  <a:pt x="194" y="114"/>
                  <a:pt x="194" y="113"/>
                </a:cubicBezTo>
                <a:cubicBezTo>
                  <a:pt x="195" y="113"/>
                  <a:pt x="195" y="112"/>
                  <a:pt x="196" y="112"/>
                </a:cubicBezTo>
                <a:cubicBezTo>
                  <a:pt x="205" y="103"/>
                  <a:pt x="210" y="94"/>
                  <a:pt x="207" y="84"/>
                </a:cubicBezTo>
                <a:cubicBezTo>
                  <a:pt x="205" y="74"/>
                  <a:pt x="198" y="71"/>
                  <a:pt x="190" y="67"/>
                </a:cubicBezTo>
                <a:cubicBezTo>
                  <a:pt x="170" y="60"/>
                  <a:pt x="149" y="68"/>
                  <a:pt x="135" y="86"/>
                </a:cubicBezTo>
                <a:cubicBezTo>
                  <a:pt x="132" y="93"/>
                  <a:pt x="132" y="93"/>
                  <a:pt x="132" y="93"/>
                </a:cubicBezTo>
                <a:cubicBezTo>
                  <a:pt x="127" y="103"/>
                  <a:pt x="122" y="107"/>
                  <a:pt x="116" y="101"/>
                </a:cubicBezTo>
                <a:cubicBezTo>
                  <a:pt x="116" y="183"/>
                  <a:pt x="116" y="183"/>
                  <a:pt x="116" y="183"/>
                </a:cubicBezTo>
                <a:cubicBezTo>
                  <a:pt x="133" y="168"/>
                  <a:pt x="133" y="168"/>
                  <a:pt x="133" y="168"/>
                </a:cubicBezTo>
                <a:cubicBezTo>
                  <a:pt x="159" y="145"/>
                  <a:pt x="177" y="133"/>
                  <a:pt x="193" y="115"/>
                </a:cubicBezTo>
                <a:close/>
                <a:moveTo>
                  <a:pt x="116" y="36"/>
                </a:moveTo>
                <a:cubicBezTo>
                  <a:pt x="116" y="83"/>
                  <a:pt x="116" y="83"/>
                  <a:pt x="116" y="83"/>
                </a:cubicBezTo>
                <a:cubicBezTo>
                  <a:pt x="109" y="74"/>
                  <a:pt x="109" y="74"/>
                  <a:pt x="109" y="74"/>
                </a:cubicBezTo>
                <a:cubicBezTo>
                  <a:pt x="85" y="41"/>
                  <a:pt x="56" y="36"/>
                  <a:pt x="30" y="46"/>
                </a:cubicBezTo>
                <a:cubicBezTo>
                  <a:pt x="17" y="52"/>
                  <a:pt x="10" y="58"/>
                  <a:pt x="5" y="72"/>
                </a:cubicBezTo>
                <a:cubicBezTo>
                  <a:pt x="0" y="90"/>
                  <a:pt x="2" y="104"/>
                  <a:pt x="14" y="120"/>
                </a:cubicBezTo>
                <a:cubicBezTo>
                  <a:pt x="16" y="123"/>
                  <a:pt x="51" y="160"/>
                  <a:pt x="60" y="171"/>
                </a:cubicBezTo>
                <a:cubicBezTo>
                  <a:pt x="70" y="182"/>
                  <a:pt x="83" y="201"/>
                  <a:pt x="86" y="206"/>
                </a:cubicBezTo>
                <a:cubicBezTo>
                  <a:pt x="93" y="216"/>
                  <a:pt x="89" y="220"/>
                  <a:pt x="95" y="222"/>
                </a:cubicBezTo>
                <a:cubicBezTo>
                  <a:pt x="101" y="224"/>
                  <a:pt x="111" y="220"/>
                  <a:pt x="104" y="209"/>
                </a:cubicBezTo>
                <a:cubicBezTo>
                  <a:pt x="78" y="167"/>
                  <a:pt x="45" y="141"/>
                  <a:pt x="25" y="116"/>
                </a:cubicBezTo>
                <a:cubicBezTo>
                  <a:pt x="22" y="112"/>
                  <a:pt x="21" y="109"/>
                  <a:pt x="21" y="109"/>
                </a:cubicBezTo>
                <a:cubicBezTo>
                  <a:pt x="15" y="96"/>
                  <a:pt x="13" y="90"/>
                  <a:pt x="17" y="78"/>
                </a:cubicBezTo>
                <a:cubicBezTo>
                  <a:pt x="21" y="67"/>
                  <a:pt x="29" y="60"/>
                  <a:pt x="36" y="57"/>
                </a:cubicBezTo>
                <a:cubicBezTo>
                  <a:pt x="59" y="48"/>
                  <a:pt x="82" y="57"/>
                  <a:pt x="99" y="80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2" y="97"/>
                  <a:pt x="112" y="97"/>
                  <a:pt x="113" y="97"/>
                </a:cubicBezTo>
                <a:cubicBezTo>
                  <a:pt x="110" y="93"/>
                  <a:pt x="112" y="86"/>
                  <a:pt x="116" y="83"/>
                </a:cubicBezTo>
                <a:cubicBezTo>
                  <a:pt x="116" y="83"/>
                  <a:pt x="116" y="83"/>
                  <a:pt x="116" y="83"/>
                </a:cubicBezTo>
                <a:cubicBezTo>
                  <a:pt x="117" y="83"/>
                  <a:pt x="117" y="83"/>
                  <a:pt x="118" y="82"/>
                </a:cubicBezTo>
                <a:cubicBezTo>
                  <a:pt x="124" y="81"/>
                  <a:pt x="124" y="81"/>
                  <a:pt x="124" y="81"/>
                </a:cubicBezTo>
                <a:cubicBezTo>
                  <a:pt x="145" y="54"/>
                  <a:pt x="171" y="50"/>
                  <a:pt x="195" y="57"/>
                </a:cubicBezTo>
                <a:cubicBezTo>
                  <a:pt x="203" y="61"/>
                  <a:pt x="209" y="65"/>
                  <a:pt x="213" y="71"/>
                </a:cubicBezTo>
                <a:cubicBezTo>
                  <a:pt x="236" y="65"/>
                  <a:pt x="245" y="71"/>
                  <a:pt x="244" y="84"/>
                </a:cubicBezTo>
                <a:cubicBezTo>
                  <a:pt x="241" y="91"/>
                  <a:pt x="240" y="95"/>
                  <a:pt x="236" y="100"/>
                </a:cubicBezTo>
                <a:cubicBezTo>
                  <a:pt x="235" y="101"/>
                  <a:pt x="234" y="102"/>
                  <a:pt x="234" y="102"/>
                </a:cubicBezTo>
                <a:cubicBezTo>
                  <a:pt x="234" y="103"/>
                  <a:pt x="234" y="103"/>
                  <a:pt x="234" y="103"/>
                </a:cubicBezTo>
                <a:cubicBezTo>
                  <a:pt x="233" y="105"/>
                  <a:pt x="233" y="103"/>
                  <a:pt x="235" y="109"/>
                </a:cubicBezTo>
                <a:cubicBezTo>
                  <a:pt x="237" y="118"/>
                  <a:pt x="223" y="120"/>
                  <a:pt x="222" y="110"/>
                </a:cubicBezTo>
                <a:cubicBezTo>
                  <a:pt x="221" y="106"/>
                  <a:pt x="223" y="103"/>
                  <a:pt x="225" y="100"/>
                </a:cubicBezTo>
                <a:cubicBezTo>
                  <a:pt x="226" y="98"/>
                  <a:pt x="227" y="97"/>
                  <a:pt x="229" y="97"/>
                </a:cubicBezTo>
                <a:cubicBezTo>
                  <a:pt x="229" y="96"/>
                  <a:pt x="229" y="96"/>
                  <a:pt x="230" y="95"/>
                </a:cubicBezTo>
                <a:cubicBezTo>
                  <a:pt x="233" y="91"/>
                  <a:pt x="234" y="89"/>
                  <a:pt x="236" y="83"/>
                </a:cubicBezTo>
                <a:cubicBezTo>
                  <a:pt x="237" y="76"/>
                  <a:pt x="226" y="80"/>
                  <a:pt x="218" y="83"/>
                </a:cubicBezTo>
                <a:cubicBezTo>
                  <a:pt x="220" y="97"/>
                  <a:pt x="215" y="110"/>
                  <a:pt x="203" y="122"/>
                </a:cubicBezTo>
                <a:cubicBezTo>
                  <a:pt x="202" y="123"/>
                  <a:pt x="201" y="123"/>
                  <a:pt x="201" y="124"/>
                </a:cubicBezTo>
                <a:cubicBezTo>
                  <a:pt x="207" y="123"/>
                  <a:pt x="215" y="123"/>
                  <a:pt x="220" y="123"/>
                </a:cubicBezTo>
                <a:cubicBezTo>
                  <a:pt x="223" y="123"/>
                  <a:pt x="225" y="125"/>
                  <a:pt x="226" y="127"/>
                </a:cubicBezTo>
                <a:cubicBezTo>
                  <a:pt x="227" y="135"/>
                  <a:pt x="217" y="139"/>
                  <a:pt x="210" y="143"/>
                </a:cubicBezTo>
                <a:cubicBezTo>
                  <a:pt x="199" y="149"/>
                  <a:pt x="185" y="154"/>
                  <a:pt x="182" y="163"/>
                </a:cubicBezTo>
                <a:cubicBezTo>
                  <a:pt x="181" y="166"/>
                  <a:pt x="188" y="167"/>
                  <a:pt x="190" y="169"/>
                </a:cubicBezTo>
                <a:cubicBezTo>
                  <a:pt x="194" y="177"/>
                  <a:pt x="178" y="184"/>
                  <a:pt x="173" y="175"/>
                </a:cubicBezTo>
                <a:cubicBezTo>
                  <a:pt x="172" y="175"/>
                  <a:pt x="172" y="174"/>
                  <a:pt x="172" y="173"/>
                </a:cubicBezTo>
                <a:cubicBezTo>
                  <a:pt x="169" y="159"/>
                  <a:pt x="184" y="147"/>
                  <a:pt x="198" y="139"/>
                </a:cubicBezTo>
                <a:cubicBezTo>
                  <a:pt x="193" y="140"/>
                  <a:pt x="186" y="142"/>
                  <a:pt x="182" y="144"/>
                </a:cubicBezTo>
                <a:cubicBezTo>
                  <a:pt x="180" y="144"/>
                  <a:pt x="179" y="145"/>
                  <a:pt x="178" y="145"/>
                </a:cubicBezTo>
                <a:cubicBezTo>
                  <a:pt x="162" y="163"/>
                  <a:pt x="140" y="174"/>
                  <a:pt x="123" y="194"/>
                </a:cubicBezTo>
                <a:cubicBezTo>
                  <a:pt x="116" y="203"/>
                  <a:pt x="116" y="203"/>
                  <a:pt x="116" y="203"/>
                </a:cubicBezTo>
                <a:cubicBezTo>
                  <a:pt x="116" y="205"/>
                  <a:pt x="116" y="205"/>
                  <a:pt x="116" y="205"/>
                </a:cubicBezTo>
                <a:cubicBezTo>
                  <a:pt x="255" y="205"/>
                  <a:pt x="255" y="205"/>
                  <a:pt x="255" y="205"/>
                </a:cubicBezTo>
                <a:cubicBezTo>
                  <a:pt x="255" y="36"/>
                  <a:pt x="255" y="36"/>
                  <a:pt x="255" y="36"/>
                </a:cubicBezTo>
                <a:lnTo>
                  <a:pt x="116" y="36"/>
                </a:lnTo>
                <a:close/>
                <a:moveTo>
                  <a:pt x="214" y="61"/>
                </a:moveTo>
                <a:cubicBezTo>
                  <a:pt x="214" y="61"/>
                  <a:pt x="214" y="61"/>
                  <a:pt x="213" y="61"/>
                </a:cubicBezTo>
                <a:cubicBezTo>
                  <a:pt x="211" y="62"/>
                  <a:pt x="210" y="60"/>
                  <a:pt x="209" y="60"/>
                </a:cubicBezTo>
                <a:cubicBezTo>
                  <a:pt x="208" y="59"/>
                  <a:pt x="208" y="59"/>
                  <a:pt x="207" y="58"/>
                </a:cubicBezTo>
                <a:cubicBezTo>
                  <a:pt x="203" y="53"/>
                  <a:pt x="211" y="38"/>
                  <a:pt x="218" y="41"/>
                </a:cubicBezTo>
                <a:cubicBezTo>
                  <a:pt x="224" y="43"/>
                  <a:pt x="221" y="57"/>
                  <a:pt x="214" y="61"/>
                </a:cubicBezTo>
                <a:close/>
                <a:moveTo>
                  <a:pt x="37" y="17"/>
                </a:moveTo>
                <a:cubicBezTo>
                  <a:pt x="37" y="10"/>
                  <a:pt x="26" y="11"/>
                  <a:pt x="26" y="5"/>
                </a:cubicBezTo>
                <a:cubicBezTo>
                  <a:pt x="26" y="3"/>
                  <a:pt x="28" y="1"/>
                  <a:pt x="31" y="1"/>
                </a:cubicBezTo>
                <a:cubicBezTo>
                  <a:pt x="33" y="1"/>
                  <a:pt x="34" y="2"/>
                  <a:pt x="36" y="4"/>
                </a:cubicBezTo>
                <a:cubicBezTo>
                  <a:pt x="36" y="0"/>
                  <a:pt x="36" y="0"/>
                  <a:pt x="36" y="0"/>
                </a:cubicBezTo>
                <a:cubicBezTo>
                  <a:pt x="34" y="0"/>
                  <a:pt x="32" y="0"/>
                  <a:pt x="30" y="0"/>
                </a:cubicBezTo>
                <a:cubicBezTo>
                  <a:pt x="26" y="0"/>
                  <a:pt x="23" y="2"/>
                  <a:pt x="23" y="6"/>
                </a:cubicBezTo>
                <a:cubicBezTo>
                  <a:pt x="23" y="13"/>
                  <a:pt x="33" y="12"/>
                  <a:pt x="33" y="19"/>
                </a:cubicBezTo>
                <a:cubicBezTo>
                  <a:pt x="33" y="21"/>
                  <a:pt x="31" y="23"/>
                  <a:pt x="28" y="23"/>
                </a:cubicBezTo>
                <a:cubicBezTo>
                  <a:pt x="24" y="23"/>
                  <a:pt x="23" y="21"/>
                  <a:pt x="22" y="19"/>
                </a:cubicBezTo>
                <a:cubicBezTo>
                  <a:pt x="22" y="23"/>
                  <a:pt x="22" y="23"/>
                  <a:pt x="22" y="23"/>
                </a:cubicBezTo>
                <a:cubicBezTo>
                  <a:pt x="23" y="24"/>
                  <a:pt x="26" y="25"/>
                  <a:pt x="28" y="25"/>
                </a:cubicBezTo>
                <a:cubicBezTo>
                  <a:pt x="32" y="25"/>
                  <a:pt x="37" y="22"/>
                  <a:pt x="37" y="17"/>
                </a:cubicBezTo>
                <a:close/>
                <a:moveTo>
                  <a:pt x="47" y="2"/>
                </a:moveTo>
                <a:cubicBezTo>
                  <a:pt x="47" y="19"/>
                  <a:pt x="47" y="19"/>
                  <a:pt x="47" y="19"/>
                </a:cubicBezTo>
                <a:cubicBezTo>
                  <a:pt x="47" y="21"/>
                  <a:pt x="47" y="23"/>
                  <a:pt x="46" y="24"/>
                </a:cubicBezTo>
                <a:cubicBezTo>
                  <a:pt x="51" y="24"/>
                  <a:pt x="51" y="24"/>
                  <a:pt x="51" y="24"/>
                </a:cubicBezTo>
                <a:cubicBezTo>
                  <a:pt x="50" y="23"/>
                  <a:pt x="50" y="21"/>
                  <a:pt x="50" y="19"/>
                </a:cubicBezTo>
                <a:cubicBezTo>
                  <a:pt x="50" y="2"/>
                  <a:pt x="50" y="2"/>
                  <a:pt x="50" y="2"/>
                </a:cubicBezTo>
                <a:cubicBezTo>
                  <a:pt x="54" y="2"/>
                  <a:pt x="54" y="2"/>
                  <a:pt x="54" y="2"/>
                </a:cubicBezTo>
                <a:cubicBezTo>
                  <a:pt x="55" y="2"/>
                  <a:pt x="58" y="2"/>
                  <a:pt x="58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39" y="3"/>
                  <a:pt x="39" y="3"/>
                  <a:pt x="39" y="3"/>
                </a:cubicBezTo>
                <a:cubicBezTo>
                  <a:pt x="40" y="2"/>
                  <a:pt x="41" y="2"/>
                  <a:pt x="42" y="2"/>
                </a:cubicBezTo>
                <a:lnTo>
                  <a:pt x="47" y="2"/>
                </a:lnTo>
                <a:close/>
                <a:moveTo>
                  <a:pt x="70" y="25"/>
                </a:moveTo>
                <a:cubicBezTo>
                  <a:pt x="78" y="25"/>
                  <a:pt x="82" y="19"/>
                  <a:pt x="82" y="12"/>
                </a:cubicBezTo>
                <a:cubicBezTo>
                  <a:pt x="82" y="5"/>
                  <a:pt x="78" y="0"/>
                  <a:pt x="71" y="0"/>
                </a:cubicBezTo>
                <a:cubicBezTo>
                  <a:pt x="63" y="0"/>
                  <a:pt x="59" y="6"/>
                  <a:pt x="59" y="13"/>
                </a:cubicBezTo>
                <a:cubicBezTo>
                  <a:pt x="59" y="19"/>
                  <a:pt x="62" y="25"/>
                  <a:pt x="70" y="25"/>
                </a:cubicBezTo>
                <a:close/>
                <a:moveTo>
                  <a:pt x="70" y="2"/>
                </a:moveTo>
                <a:cubicBezTo>
                  <a:pt x="76" y="2"/>
                  <a:pt x="78" y="8"/>
                  <a:pt x="78" y="13"/>
                </a:cubicBezTo>
                <a:cubicBezTo>
                  <a:pt x="78" y="18"/>
                  <a:pt x="76" y="23"/>
                  <a:pt x="70" y="23"/>
                </a:cubicBezTo>
                <a:cubicBezTo>
                  <a:pt x="64" y="23"/>
                  <a:pt x="63" y="17"/>
                  <a:pt x="63" y="12"/>
                </a:cubicBezTo>
                <a:cubicBezTo>
                  <a:pt x="63" y="6"/>
                  <a:pt x="65" y="2"/>
                  <a:pt x="70" y="2"/>
                </a:cubicBezTo>
                <a:close/>
                <a:moveTo>
                  <a:pt x="87" y="24"/>
                </a:moveTo>
                <a:cubicBezTo>
                  <a:pt x="92" y="24"/>
                  <a:pt x="92" y="24"/>
                  <a:pt x="92" y="24"/>
                </a:cubicBezTo>
                <a:cubicBezTo>
                  <a:pt x="91" y="23"/>
                  <a:pt x="91" y="21"/>
                  <a:pt x="91" y="19"/>
                </a:cubicBezTo>
                <a:cubicBezTo>
                  <a:pt x="91" y="2"/>
                  <a:pt x="91" y="2"/>
                  <a:pt x="91" y="2"/>
                </a:cubicBezTo>
                <a:cubicBezTo>
                  <a:pt x="94" y="2"/>
                  <a:pt x="94" y="2"/>
                  <a:pt x="94" y="2"/>
                </a:cubicBezTo>
                <a:cubicBezTo>
                  <a:pt x="97" y="2"/>
                  <a:pt x="98" y="4"/>
                  <a:pt x="98" y="7"/>
                </a:cubicBezTo>
                <a:cubicBezTo>
                  <a:pt x="98" y="12"/>
                  <a:pt x="95" y="13"/>
                  <a:pt x="92" y="13"/>
                </a:cubicBezTo>
                <a:cubicBezTo>
                  <a:pt x="93" y="13"/>
                  <a:pt x="93" y="14"/>
                  <a:pt x="95" y="14"/>
                </a:cubicBezTo>
                <a:cubicBezTo>
                  <a:pt x="100" y="14"/>
                  <a:pt x="102" y="11"/>
                  <a:pt x="102" y="6"/>
                </a:cubicBezTo>
                <a:cubicBezTo>
                  <a:pt x="102" y="3"/>
                  <a:pt x="100" y="0"/>
                  <a:pt x="95" y="0"/>
                </a:cubicBezTo>
                <a:cubicBezTo>
                  <a:pt x="92" y="0"/>
                  <a:pt x="90" y="1"/>
                  <a:pt x="87" y="1"/>
                </a:cubicBezTo>
                <a:cubicBezTo>
                  <a:pt x="87" y="2"/>
                  <a:pt x="87" y="4"/>
                  <a:pt x="87" y="5"/>
                </a:cubicBezTo>
                <a:cubicBezTo>
                  <a:pt x="87" y="19"/>
                  <a:pt x="87" y="19"/>
                  <a:pt x="87" y="19"/>
                </a:cubicBezTo>
                <a:cubicBezTo>
                  <a:pt x="87" y="21"/>
                  <a:pt x="87" y="23"/>
                  <a:pt x="87" y="2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8" name="Picture 121" descr="sdx_quality_right_whit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2850" y="233363"/>
            <a:ext cx="2649538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23"/>
          <p:cNvSpPr>
            <a:spLocks noChangeArrowheads="1"/>
          </p:cNvSpPr>
          <p:nvPr/>
        </p:nvSpPr>
        <p:spPr bwMode="black">
          <a:xfrm>
            <a:off x="3317875" y="6407150"/>
            <a:ext cx="2498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r-FR" sz="1400">
                <a:solidFill>
                  <a:srgbClr val="D3D0C9"/>
                </a:solidFill>
              </a:rPr>
              <a:t>sodexo.com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ubTitle" sz="quarter" idx="1"/>
          </p:nvPr>
        </p:nvSpPr>
        <p:spPr bwMode="black">
          <a:xfrm>
            <a:off x="1079500" y="679450"/>
            <a:ext cx="2592388" cy="1219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0">
                <a:solidFill>
                  <a:schemeClr val="bg2"/>
                </a:solidFill>
              </a:defRPr>
            </a:lvl1pPr>
          </a:lstStyle>
          <a:p>
            <a:r>
              <a:rPr lang="en-US" altLang="fr-FR" smtClean="0"/>
              <a:t>Click to edit Master subtitle style</a:t>
            </a:r>
            <a:endParaRPr lang="en-US" altLang="fr-FR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965200" y="2636838"/>
            <a:ext cx="5181600" cy="2209800"/>
          </a:xfrm>
          <a:ln/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Sodexho" pitchFamily="2" charset="0"/>
              </a:defRPr>
            </a:lvl1pPr>
          </a:lstStyle>
          <a:p>
            <a:r>
              <a:rPr lang="en-US" altLang="fr-FR" smtClean="0"/>
              <a:t>Click to edit Master title style</a:t>
            </a:r>
            <a:endParaRPr lang="en-US" altLang="fr-FR"/>
          </a:p>
        </p:txBody>
      </p:sp>
      <p:sp>
        <p:nvSpPr>
          <p:cNvPr id="20" name="Rectangle 122"/>
          <p:cNvSpPr>
            <a:spLocks noGrp="1" noChangeArrowheads="1"/>
          </p:cNvSpPr>
          <p:nvPr>
            <p:ph type="ftr" sz="quarter" idx="10"/>
          </p:nvPr>
        </p:nvSpPr>
        <p:spPr bwMode="black">
          <a:xfrm rot="20880000">
            <a:off x="601663" y="2314575"/>
            <a:ext cx="5510212" cy="304800"/>
          </a:xfrm>
        </p:spPr>
        <p:txBody>
          <a:bodyPr/>
          <a:lstStyle>
            <a:lvl1pPr algn="ctr">
              <a:defRPr sz="2000"/>
            </a:lvl1pPr>
          </a:lstStyle>
          <a:p>
            <a:pPr>
              <a:defRPr/>
            </a:pPr>
            <a:r>
              <a:rPr altLang="fr-FR">
                <a:solidFill>
                  <a:srgbClr val="000000"/>
                </a:solidFill>
              </a:rPr>
              <a:t>On-site Service Solutions</a:t>
            </a:r>
          </a:p>
        </p:txBody>
      </p:sp>
    </p:spTree>
    <p:extLst>
      <p:ext uri="{BB962C8B-B14F-4D97-AF65-F5344CB8AC3E}">
        <p14:creationId xmlns:p14="http://schemas.microsoft.com/office/powerpoint/2010/main" val="139684740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&amp;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TEXT AND IMAGE WITH 1 LINE TITLE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08F24-44D0-42E2-A171-FE8873EBF26B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5" y="954156"/>
            <a:ext cx="2718000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4" y="954155"/>
            <a:ext cx="5348461" cy="51912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Clr>
                <a:schemeClr val="accent1"/>
              </a:buClr>
              <a:defRPr lang="fr-FR" dirty="0" smtClean="0"/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lang="fr-FR" dirty="0" smtClean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 lang="fr-FR" dirty="0" smtClean="0"/>
            </a:lvl3pPr>
            <a:lvl4pPr marL="1616075" indent="-179388">
              <a:buClr>
                <a:schemeClr val="bg2"/>
              </a:buClr>
              <a:defRPr lang="fr-FR" dirty="0" smtClean="0"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-1188639" y="1872115"/>
            <a:ext cx="1115574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1200" b="1" dirty="0" smtClean="0">
                <a:solidFill>
                  <a:srgbClr val="000000"/>
                </a:solidFill>
              </a:rPr>
              <a:t>TO</a:t>
            </a:r>
          </a:p>
          <a:p>
            <a:pPr algn="r"/>
            <a:r>
              <a:rPr lang="fr-FR" sz="1200" b="1" dirty="0" smtClean="0">
                <a:solidFill>
                  <a:srgbClr val="000000"/>
                </a:solidFill>
              </a:rPr>
              <a:t>REPLACE</a:t>
            </a:r>
            <a:r>
              <a:rPr lang="fr-FR" sz="1200" dirty="0" smtClean="0">
                <a:solidFill>
                  <a:srgbClr val="000000"/>
                </a:solidFill>
              </a:rPr>
              <a:t> </a:t>
            </a:r>
            <a:br>
              <a:rPr lang="fr-FR" sz="1200" dirty="0" smtClean="0">
                <a:solidFill>
                  <a:srgbClr val="000000"/>
                </a:solidFill>
              </a:rPr>
            </a:br>
            <a:r>
              <a:rPr lang="fr-FR" sz="1200" dirty="0" smtClean="0">
                <a:solidFill>
                  <a:srgbClr val="000000"/>
                </a:solidFill>
              </a:rPr>
              <a:t>AN IMAGE: </a:t>
            </a:r>
            <a:r>
              <a:rPr lang="fr-FR" sz="1200" b="1" dirty="0" smtClean="0">
                <a:solidFill>
                  <a:srgbClr val="000000"/>
                </a:solidFill>
              </a:rPr>
              <a:t>Click on the image and </a:t>
            </a:r>
            <a:r>
              <a:rPr lang="fr-FR" sz="1200" b="1" dirty="0" err="1" smtClean="0">
                <a:solidFill>
                  <a:srgbClr val="000000"/>
                </a:solidFill>
              </a:rPr>
              <a:t>delete</a:t>
            </a:r>
            <a:r>
              <a:rPr lang="fr-FR" sz="1200" b="1" dirty="0" smtClean="0">
                <a:solidFill>
                  <a:srgbClr val="000000"/>
                </a:solidFill>
              </a:rPr>
              <a:t> </a:t>
            </a:r>
          </a:p>
          <a:p>
            <a:pPr algn="r"/>
            <a:endParaRPr lang="fr-FR" sz="1200" b="1" dirty="0" smtClean="0">
              <a:solidFill>
                <a:srgbClr val="000000"/>
              </a:solidFill>
            </a:endParaRPr>
          </a:p>
          <a:p>
            <a:pPr algn="r"/>
            <a:r>
              <a:rPr lang="fr-FR" sz="1200" dirty="0" err="1" smtClean="0">
                <a:solidFill>
                  <a:srgbClr val="000000"/>
                </a:solidFill>
              </a:rPr>
              <a:t>then</a:t>
            </a:r>
            <a:r>
              <a:rPr lang="fr-FR" sz="1200" dirty="0" smtClean="0">
                <a:solidFill>
                  <a:srgbClr val="000000"/>
                </a:solidFill>
              </a:rPr>
              <a:t> click on the photo </a:t>
            </a:r>
            <a:r>
              <a:rPr lang="fr-FR" sz="1200" dirty="0" err="1" smtClean="0">
                <a:solidFill>
                  <a:srgbClr val="000000"/>
                </a:solidFill>
              </a:rPr>
              <a:t>icon</a:t>
            </a:r>
            <a:r>
              <a:rPr lang="fr-FR" sz="1200" dirty="0" smtClean="0">
                <a:solidFill>
                  <a:srgbClr val="000000"/>
                </a:solidFill>
              </a:rPr>
              <a:t>.</a:t>
            </a:r>
          </a:p>
          <a:p>
            <a:pPr algn="r"/>
            <a:endParaRPr lang="fr-FR" sz="1200" dirty="0" smtClean="0">
              <a:solidFill>
                <a:srgbClr val="000000"/>
              </a:solidFill>
            </a:endParaRPr>
          </a:p>
          <a:p>
            <a:pPr algn="r"/>
            <a:r>
              <a:rPr lang="fr-FR" sz="1200" dirty="0" smtClean="0">
                <a:solidFill>
                  <a:srgbClr val="000000"/>
                </a:solidFill>
              </a:rPr>
              <a:t>Select </a:t>
            </a:r>
            <a:r>
              <a:rPr lang="fr-FR" sz="1200" dirty="0" err="1" smtClean="0">
                <a:solidFill>
                  <a:srgbClr val="000000"/>
                </a:solidFill>
              </a:rPr>
              <a:t>your</a:t>
            </a:r>
            <a:r>
              <a:rPr lang="fr-FR" sz="1200" dirty="0" smtClean="0">
                <a:solidFill>
                  <a:srgbClr val="000000"/>
                </a:solidFill>
              </a:rPr>
              <a:t> photo and insert</a:t>
            </a:r>
          </a:p>
          <a:p>
            <a:pPr algn="r"/>
            <a:endParaRPr lang="fr-FR" sz="1200" dirty="0" smtClean="0">
              <a:solidFill>
                <a:srgbClr val="000000"/>
              </a:solidFill>
            </a:endParaRPr>
          </a:p>
          <a:p>
            <a:pPr algn="r"/>
            <a:r>
              <a:rPr lang="fr-FR" sz="1200" dirty="0" err="1" smtClean="0">
                <a:solidFill>
                  <a:srgbClr val="000000"/>
                </a:solidFill>
              </a:rPr>
              <a:t>Resize</a:t>
            </a:r>
            <a:r>
              <a:rPr lang="fr-FR" sz="1200" dirty="0" smtClean="0">
                <a:solidFill>
                  <a:srgbClr val="000000"/>
                </a:solidFill>
              </a:rPr>
              <a:t> photo if </a:t>
            </a:r>
            <a:r>
              <a:rPr lang="fr-FR" sz="1200" dirty="0" err="1" smtClean="0">
                <a:solidFill>
                  <a:srgbClr val="000000"/>
                </a:solidFill>
              </a:rPr>
              <a:t>needed</a:t>
            </a:r>
            <a:r>
              <a:rPr lang="fr-FR" sz="1200" dirty="0" smtClean="0">
                <a:solidFill>
                  <a:srgbClr val="000000"/>
                </a:solidFill>
              </a:rPr>
              <a:t> by </a:t>
            </a:r>
            <a:r>
              <a:rPr lang="fr-FR" sz="1200" dirty="0" err="1" smtClean="0">
                <a:solidFill>
                  <a:srgbClr val="000000"/>
                </a:solidFill>
              </a:rPr>
              <a:t>cropping</a:t>
            </a:r>
            <a:r>
              <a:rPr lang="fr-FR" sz="1200" dirty="0" smtClean="0">
                <a:solidFill>
                  <a:srgbClr val="000000"/>
                </a:solidFill>
              </a:rPr>
              <a:t> and </a:t>
            </a:r>
            <a:r>
              <a:rPr lang="fr-FR" sz="1200" dirty="0" err="1" smtClean="0">
                <a:solidFill>
                  <a:srgbClr val="000000"/>
                </a:solidFill>
              </a:rPr>
              <a:t>sliding</a:t>
            </a:r>
            <a:r>
              <a:rPr lang="fr-FR" sz="1200" dirty="0" smtClean="0">
                <a:solidFill>
                  <a:srgbClr val="000000"/>
                </a:solidFill>
              </a:rPr>
              <a:t> </a:t>
            </a:r>
            <a:r>
              <a:rPr lang="fr-FR" sz="1200" dirty="0" err="1" smtClean="0">
                <a:solidFill>
                  <a:srgbClr val="000000"/>
                </a:solidFill>
              </a:rPr>
              <a:t>it</a:t>
            </a:r>
            <a:r>
              <a:rPr lang="fr-FR" sz="1200" dirty="0" smtClean="0">
                <a:solidFill>
                  <a:srgbClr val="000000"/>
                </a:solidFill>
              </a:rPr>
              <a:t> </a:t>
            </a:r>
          </a:p>
          <a:p>
            <a:pPr algn="r"/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93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&amp;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TEXT AND FOCUS WITH 1 LINE TITLE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08F24-44D0-42E2-A171-FE8873EBF26B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4" y="954155"/>
            <a:ext cx="5348461" cy="51912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Clr>
                <a:schemeClr val="accent1"/>
              </a:buClr>
              <a:defRPr lang="fr-FR" dirty="0" smtClean="0"/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lang="fr-FR" dirty="0" smtClean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 lang="fr-FR" dirty="0" smtClean="0"/>
            </a:lvl3pPr>
            <a:lvl4pPr marL="1616075" indent="-179388">
              <a:buClr>
                <a:schemeClr val="bg2"/>
              </a:buClr>
              <a:defRPr lang="fr-FR" dirty="0" smtClean="0"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444501" y="981076"/>
            <a:ext cx="2727325" cy="5165725"/>
          </a:xfrm>
          <a:solidFill>
            <a:schemeClr val="bg2"/>
          </a:solidFill>
        </p:spPr>
        <p:txBody>
          <a:bodyPr lIns="72000" rIns="108000" anchor="ctr" anchorCtr="0"/>
          <a:lstStyle>
            <a:lvl1pPr marL="0" indent="0" algn="r">
              <a:buNone/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39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Tex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76" y="352425"/>
            <a:ext cx="8248650" cy="566235"/>
          </a:xfrm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TEXT AND FOCUS AND CHART WITH 1 LINE TITLE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573240"/>
            <a:ext cx="8316000" cy="1855760"/>
          </a:xfrm>
        </p:spPr>
        <p:txBody>
          <a:bodyPr/>
          <a:lstStyle>
            <a:lvl1pPr marL="0" indent="0">
              <a:buClr>
                <a:schemeClr val="accent1"/>
              </a:buClr>
              <a:buFont typeface="Arial" pitchFamily="34" charset="0"/>
              <a:buNone/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/>
            </a:lvl3pPr>
            <a:lvl4pPr marL="1616075" indent="-179388">
              <a:buClr>
                <a:schemeClr val="bg2"/>
              </a:buClr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2308F24-44D0-42E2-A171-FE8873EBF26B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 bwMode="gray">
          <a:xfrm>
            <a:off x="447675" y="3429000"/>
            <a:ext cx="2724150" cy="2305050"/>
          </a:xfrm>
          <a:solidFill>
            <a:schemeClr val="tx2"/>
          </a:solidFill>
        </p:spPr>
        <p:txBody>
          <a:bodyPr anchor="ctr" anchorCtr="0"/>
          <a:lstStyle>
            <a:lvl1pPr marL="0" indent="0" algn="ctr">
              <a:buFontTx/>
              <a:buNone/>
              <a:defRPr sz="4000" b="0">
                <a:solidFill>
                  <a:schemeClr val="bg1"/>
                </a:solidFill>
              </a:defRPr>
            </a:lvl1pPr>
            <a:lvl2pPr marL="3175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565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TITLE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08F24-44D0-42E2-A171-FE8873EBF26B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16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76" y="352423"/>
            <a:ext cx="5562598" cy="846000"/>
          </a:xfrm>
          <a:ln>
            <a:noFill/>
          </a:ln>
        </p:spPr>
        <p:txBody>
          <a:bodyPr tIns="126000" bIns="9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TITLE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1"/>
          </p:nvPr>
        </p:nvSpPr>
        <p:spPr>
          <a:xfrm>
            <a:off x="6075363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9" name="Espace réservé pour une image  7"/>
          <p:cNvSpPr>
            <a:spLocks noGrp="1"/>
          </p:cNvSpPr>
          <p:nvPr>
            <p:ph type="pic" sz="quarter" idx="12"/>
          </p:nvPr>
        </p:nvSpPr>
        <p:spPr>
          <a:xfrm>
            <a:off x="7418388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9214421" y="332657"/>
            <a:ext cx="1115574" cy="3139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 smtClean="0">
                <a:solidFill>
                  <a:srgbClr val="000000"/>
                </a:solidFill>
              </a:rPr>
              <a:t>TO</a:t>
            </a:r>
          </a:p>
          <a:p>
            <a:r>
              <a:rPr lang="fr-FR" sz="1200" b="1" dirty="0" smtClean="0">
                <a:solidFill>
                  <a:srgbClr val="000000"/>
                </a:solidFill>
              </a:rPr>
              <a:t>REPLACE</a:t>
            </a:r>
            <a:r>
              <a:rPr lang="fr-FR" sz="1200" dirty="0" smtClean="0">
                <a:solidFill>
                  <a:srgbClr val="000000"/>
                </a:solidFill>
              </a:rPr>
              <a:t> </a:t>
            </a:r>
            <a:br>
              <a:rPr lang="fr-FR" sz="1200" dirty="0" smtClean="0">
                <a:solidFill>
                  <a:srgbClr val="000000"/>
                </a:solidFill>
              </a:rPr>
            </a:br>
            <a:r>
              <a:rPr lang="fr-FR" sz="1200" dirty="0" smtClean="0">
                <a:solidFill>
                  <a:srgbClr val="000000"/>
                </a:solidFill>
              </a:rPr>
              <a:t>AN IMAGE: </a:t>
            </a:r>
            <a:r>
              <a:rPr lang="fr-FR" sz="1200" b="1" dirty="0" smtClean="0">
                <a:solidFill>
                  <a:srgbClr val="000000"/>
                </a:solidFill>
              </a:rPr>
              <a:t>Click on the image and </a:t>
            </a:r>
            <a:r>
              <a:rPr lang="fr-FR" sz="1200" b="1" dirty="0" err="1" smtClean="0">
                <a:solidFill>
                  <a:srgbClr val="000000"/>
                </a:solidFill>
              </a:rPr>
              <a:t>delete</a:t>
            </a:r>
            <a:r>
              <a:rPr lang="fr-FR" sz="1200" b="1" dirty="0" smtClean="0">
                <a:solidFill>
                  <a:srgbClr val="000000"/>
                </a:solidFill>
              </a:rPr>
              <a:t> </a:t>
            </a:r>
          </a:p>
          <a:p>
            <a:endParaRPr lang="fr-FR" sz="1200" b="1" dirty="0" smtClean="0">
              <a:solidFill>
                <a:srgbClr val="000000"/>
              </a:solidFill>
            </a:endParaRPr>
          </a:p>
          <a:p>
            <a:r>
              <a:rPr lang="fr-FR" sz="1200" dirty="0" err="1" smtClean="0">
                <a:solidFill>
                  <a:srgbClr val="000000"/>
                </a:solidFill>
              </a:rPr>
              <a:t>then</a:t>
            </a:r>
            <a:r>
              <a:rPr lang="fr-FR" sz="1200" dirty="0" smtClean="0">
                <a:solidFill>
                  <a:srgbClr val="000000"/>
                </a:solidFill>
              </a:rPr>
              <a:t> click on the photo </a:t>
            </a:r>
            <a:r>
              <a:rPr lang="fr-FR" sz="1200" dirty="0" err="1" smtClean="0">
                <a:solidFill>
                  <a:srgbClr val="000000"/>
                </a:solidFill>
              </a:rPr>
              <a:t>icon</a:t>
            </a:r>
            <a:r>
              <a:rPr lang="fr-FR" sz="1200" dirty="0" smtClean="0">
                <a:solidFill>
                  <a:srgbClr val="000000"/>
                </a:solidFill>
              </a:rPr>
              <a:t>.</a:t>
            </a:r>
          </a:p>
          <a:p>
            <a:endParaRPr lang="fr-FR" sz="1200" dirty="0" smtClean="0">
              <a:solidFill>
                <a:srgbClr val="000000"/>
              </a:solidFill>
            </a:endParaRPr>
          </a:p>
          <a:p>
            <a:r>
              <a:rPr lang="fr-FR" sz="1200" dirty="0" smtClean="0">
                <a:solidFill>
                  <a:srgbClr val="000000"/>
                </a:solidFill>
              </a:rPr>
              <a:t>Select </a:t>
            </a:r>
            <a:r>
              <a:rPr lang="fr-FR" sz="1200" dirty="0" err="1" smtClean="0">
                <a:solidFill>
                  <a:srgbClr val="000000"/>
                </a:solidFill>
              </a:rPr>
              <a:t>your</a:t>
            </a:r>
            <a:r>
              <a:rPr lang="fr-FR" sz="1200" dirty="0" smtClean="0">
                <a:solidFill>
                  <a:srgbClr val="000000"/>
                </a:solidFill>
              </a:rPr>
              <a:t> photo and insert</a:t>
            </a:r>
          </a:p>
          <a:p>
            <a:endParaRPr lang="fr-FR" sz="1200" dirty="0" smtClean="0">
              <a:solidFill>
                <a:srgbClr val="000000"/>
              </a:solidFill>
            </a:endParaRPr>
          </a:p>
          <a:p>
            <a:r>
              <a:rPr lang="fr-FR" sz="1200" dirty="0" err="1" smtClean="0">
                <a:solidFill>
                  <a:srgbClr val="000000"/>
                </a:solidFill>
              </a:rPr>
              <a:t>Resize</a:t>
            </a:r>
            <a:r>
              <a:rPr lang="fr-FR" sz="1200" dirty="0" smtClean="0">
                <a:solidFill>
                  <a:srgbClr val="000000"/>
                </a:solidFill>
              </a:rPr>
              <a:t> photo if </a:t>
            </a:r>
            <a:r>
              <a:rPr lang="fr-FR" sz="1200" dirty="0" err="1" smtClean="0">
                <a:solidFill>
                  <a:srgbClr val="000000"/>
                </a:solidFill>
              </a:rPr>
              <a:t>needed</a:t>
            </a:r>
            <a:r>
              <a:rPr lang="fr-FR" sz="1200" dirty="0" smtClean="0">
                <a:solidFill>
                  <a:srgbClr val="000000"/>
                </a:solidFill>
              </a:rPr>
              <a:t> by </a:t>
            </a:r>
            <a:r>
              <a:rPr lang="fr-FR" sz="1200" dirty="0" err="1" smtClean="0">
                <a:solidFill>
                  <a:srgbClr val="000000"/>
                </a:solidFill>
              </a:rPr>
              <a:t>cropping</a:t>
            </a:r>
            <a:r>
              <a:rPr lang="fr-FR" sz="1200" dirty="0" smtClean="0">
                <a:solidFill>
                  <a:srgbClr val="000000"/>
                </a:solidFill>
              </a:rPr>
              <a:t> and </a:t>
            </a:r>
            <a:r>
              <a:rPr lang="fr-FR" sz="1200" dirty="0" err="1" smtClean="0">
                <a:solidFill>
                  <a:srgbClr val="000000"/>
                </a:solidFill>
              </a:rPr>
              <a:t>sliding</a:t>
            </a:r>
            <a:r>
              <a:rPr lang="fr-FR" sz="1200" dirty="0" smtClean="0">
                <a:solidFill>
                  <a:srgbClr val="000000"/>
                </a:solidFill>
              </a:rPr>
              <a:t> </a:t>
            </a:r>
            <a:r>
              <a:rPr lang="fr-FR" sz="1200" dirty="0" err="1" smtClean="0">
                <a:solidFill>
                  <a:srgbClr val="000000"/>
                </a:solidFill>
              </a:rPr>
              <a:t>it</a:t>
            </a:r>
            <a:r>
              <a:rPr lang="fr-FR" sz="120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450851" y="1567061"/>
            <a:ext cx="8245475" cy="997843"/>
          </a:xfrm>
        </p:spPr>
        <p:txBody>
          <a:bodyPr/>
          <a:lstStyle>
            <a:lvl2pPr marL="623888" indent="-266700">
              <a:tabLst>
                <a:tab pos="1616075" algn="l"/>
                <a:tab pos="2330450" algn="l"/>
                <a:tab pos="8077200" algn="r"/>
              </a:tabLst>
              <a:defRPr/>
            </a:lvl2pPr>
            <a:lvl3pPr marL="896938" indent="-176213">
              <a:tabLst>
                <a:tab pos="1082675" algn="l"/>
                <a:tab pos="2149475" algn="l"/>
                <a:tab pos="8077200" algn="r"/>
              </a:tabLst>
              <a:defRPr/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1985389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2images_grey_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76" y="352423"/>
            <a:ext cx="5562598" cy="846000"/>
          </a:xfrm>
          <a:ln>
            <a:noFill/>
          </a:ln>
        </p:spPr>
        <p:txBody>
          <a:bodyPr tIns="126000" bIns="9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08F24-44D0-42E2-A171-FE8873EBF26B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 bwMode="gray">
          <a:xfrm>
            <a:off x="450851" y="1268759"/>
            <a:ext cx="8245475" cy="4891211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1"/>
          </p:nvPr>
        </p:nvSpPr>
        <p:spPr>
          <a:xfrm>
            <a:off x="6075363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9" name="Espace réservé pour une image  7"/>
          <p:cNvSpPr>
            <a:spLocks noGrp="1"/>
          </p:cNvSpPr>
          <p:nvPr>
            <p:ph type="pic" sz="quarter" idx="12"/>
          </p:nvPr>
        </p:nvSpPr>
        <p:spPr>
          <a:xfrm>
            <a:off x="7418388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9214421" y="332657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 smtClean="0">
                <a:solidFill>
                  <a:srgbClr val="000000"/>
                </a:solidFill>
              </a:rPr>
              <a:t>TO</a:t>
            </a:r>
          </a:p>
          <a:p>
            <a:r>
              <a:rPr lang="fr-FR" sz="1200" b="1" dirty="0" smtClean="0">
                <a:solidFill>
                  <a:srgbClr val="000000"/>
                </a:solidFill>
              </a:rPr>
              <a:t>REPLACE</a:t>
            </a:r>
            <a:r>
              <a:rPr lang="fr-FR" sz="1200" dirty="0" smtClean="0">
                <a:solidFill>
                  <a:srgbClr val="000000"/>
                </a:solidFill>
              </a:rPr>
              <a:t> </a:t>
            </a:r>
            <a:br>
              <a:rPr lang="fr-FR" sz="1200" dirty="0" smtClean="0">
                <a:solidFill>
                  <a:srgbClr val="000000"/>
                </a:solidFill>
              </a:rPr>
            </a:br>
            <a:r>
              <a:rPr lang="fr-FR" sz="1200" dirty="0" smtClean="0">
                <a:solidFill>
                  <a:srgbClr val="000000"/>
                </a:solidFill>
              </a:rPr>
              <a:t>AN IMAGE: </a:t>
            </a:r>
            <a:r>
              <a:rPr lang="fr-FR" sz="1200" b="1" dirty="0" smtClean="0">
                <a:solidFill>
                  <a:srgbClr val="000000"/>
                </a:solidFill>
              </a:rPr>
              <a:t>Click on the image and </a:t>
            </a:r>
            <a:r>
              <a:rPr lang="fr-FR" sz="1200" b="1" dirty="0" err="1" smtClean="0">
                <a:solidFill>
                  <a:srgbClr val="000000"/>
                </a:solidFill>
              </a:rPr>
              <a:t>delete</a:t>
            </a:r>
            <a:r>
              <a:rPr lang="fr-FR" sz="1200" b="1" dirty="0" smtClean="0">
                <a:solidFill>
                  <a:srgbClr val="000000"/>
                </a:solidFill>
              </a:rPr>
              <a:t> </a:t>
            </a:r>
          </a:p>
          <a:p>
            <a:endParaRPr lang="fr-FR" sz="1200" b="1" dirty="0" smtClean="0">
              <a:solidFill>
                <a:srgbClr val="000000"/>
              </a:solidFill>
            </a:endParaRPr>
          </a:p>
          <a:p>
            <a:r>
              <a:rPr lang="fr-FR" sz="1200" dirty="0" err="1" smtClean="0">
                <a:solidFill>
                  <a:srgbClr val="000000"/>
                </a:solidFill>
              </a:rPr>
              <a:t>then</a:t>
            </a:r>
            <a:r>
              <a:rPr lang="fr-FR" sz="1200" dirty="0" smtClean="0">
                <a:solidFill>
                  <a:srgbClr val="000000"/>
                </a:solidFill>
              </a:rPr>
              <a:t> click on the photo </a:t>
            </a:r>
            <a:r>
              <a:rPr lang="fr-FR" sz="1200" dirty="0" err="1" smtClean="0">
                <a:solidFill>
                  <a:srgbClr val="000000"/>
                </a:solidFill>
              </a:rPr>
              <a:t>icon</a:t>
            </a:r>
            <a:r>
              <a:rPr lang="fr-FR" sz="1200" dirty="0" smtClean="0">
                <a:solidFill>
                  <a:srgbClr val="000000"/>
                </a:solidFill>
              </a:rPr>
              <a:t>.</a:t>
            </a:r>
          </a:p>
          <a:p>
            <a:endParaRPr lang="fr-FR" sz="1200" dirty="0" smtClean="0">
              <a:solidFill>
                <a:srgbClr val="000000"/>
              </a:solidFill>
            </a:endParaRPr>
          </a:p>
          <a:p>
            <a:r>
              <a:rPr lang="fr-FR" sz="1200" dirty="0" smtClean="0">
                <a:solidFill>
                  <a:srgbClr val="000000"/>
                </a:solidFill>
              </a:rPr>
              <a:t>Select </a:t>
            </a:r>
            <a:r>
              <a:rPr lang="fr-FR" sz="1200" dirty="0" err="1" smtClean="0">
                <a:solidFill>
                  <a:srgbClr val="000000"/>
                </a:solidFill>
              </a:rPr>
              <a:t>your</a:t>
            </a:r>
            <a:r>
              <a:rPr lang="fr-FR" sz="1200" dirty="0" smtClean="0">
                <a:solidFill>
                  <a:srgbClr val="000000"/>
                </a:solidFill>
              </a:rPr>
              <a:t> photo and insert</a:t>
            </a:r>
          </a:p>
          <a:p>
            <a:endParaRPr lang="fr-FR" sz="1200" dirty="0" smtClean="0">
              <a:solidFill>
                <a:srgbClr val="000000"/>
              </a:solidFill>
            </a:endParaRPr>
          </a:p>
          <a:p>
            <a:r>
              <a:rPr lang="fr-FR" sz="1200" dirty="0" err="1" smtClean="0">
                <a:solidFill>
                  <a:srgbClr val="000000"/>
                </a:solidFill>
              </a:rPr>
              <a:t>Resize</a:t>
            </a:r>
            <a:r>
              <a:rPr lang="fr-FR" sz="1200" dirty="0" smtClean="0">
                <a:solidFill>
                  <a:srgbClr val="000000"/>
                </a:solidFill>
              </a:rPr>
              <a:t> photo if </a:t>
            </a:r>
            <a:r>
              <a:rPr lang="fr-FR" sz="1200" dirty="0" err="1" smtClean="0">
                <a:solidFill>
                  <a:srgbClr val="000000"/>
                </a:solidFill>
              </a:rPr>
              <a:t>needed</a:t>
            </a:r>
            <a:r>
              <a:rPr lang="fr-FR" sz="1200" dirty="0" smtClean="0">
                <a:solidFill>
                  <a:srgbClr val="000000"/>
                </a:solidFill>
              </a:rPr>
              <a:t> by </a:t>
            </a:r>
            <a:r>
              <a:rPr lang="fr-FR" sz="1200" dirty="0" err="1" smtClean="0">
                <a:solidFill>
                  <a:srgbClr val="000000"/>
                </a:solidFill>
              </a:rPr>
              <a:t>cropping</a:t>
            </a:r>
            <a:r>
              <a:rPr lang="fr-FR" sz="1200" dirty="0" smtClean="0">
                <a:solidFill>
                  <a:srgbClr val="000000"/>
                </a:solidFill>
              </a:rPr>
              <a:t> and </a:t>
            </a:r>
            <a:r>
              <a:rPr lang="fr-FR" sz="1200" dirty="0" err="1" smtClean="0">
                <a:solidFill>
                  <a:srgbClr val="000000"/>
                </a:solidFill>
              </a:rPr>
              <a:t>sliding</a:t>
            </a:r>
            <a:r>
              <a:rPr lang="fr-FR" sz="1200" dirty="0" smtClean="0">
                <a:solidFill>
                  <a:srgbClr val="000000"/>
                </a:solidFill>
              </a:rPr>
              <a:t> </a:t>
            </a:r>
            <a:r>
              <a:rPr lang="fr-FR" sz="1200" dirty="0" err="1" smtClean="0">
                <a:solidFill>
                  <a:srgbClr val="000000"/>
                </a:solidFill>
              </a:rPr>
              <a:t>it</a:t>
            </a:r>
            <a:r>
              <a:rPr lang="fr-FR" sz="1200" dirty="0" smtClean="0">
                <a:solidFill>
                  <a:srgbClr val="000000"/>
                </a:solidFill>
              </a:rPr>
              <a:t> </a:t>
            </a:r>
          </a:p>
          <a:p>
            <a:endParaRPr lang="fr-FR" sz="1200" dirty="0" smtClean="0">
              <a:solidFill>
                <a:srgbClr val="000000"/>
              </a:solidFill>
            </a:endParaRPr>
          </a:p>
          <a:p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93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3351969" y="2452995"/>
            <a:ext cx="3868394" cy="110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4000">
                <a:solidFill>
                  <a:schemeClr val="tx2"/>
                </a:solidFill>
                <a:latin typeface="Sodexho" pitchFamily="2" charset="0"/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41427033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7010400"/>
          </a:xfrm>
          <a:prstGeom prst="rect">
            <a:avLst/>
          </a:prstGeom>
          <a:gradFill flip="none" rotWithShape="1">
            <a:gsLst>
              <a:gs pos="0">
                <a:srgbClr val="00A7EA"/>
              </a:gs>
              <a:gs pos="16000">
                <a:srgbClr val="00A7EA"/>
              </a:gs>
              <a:gs pos="100000">
                <a:schemeClr val="accent5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u="sng">
              <a:solidFill>
                <a:prstClr val="white"/>
              </a:solidFill>
            </a:endParaRPr>
          </a:p>
        </p:txBody>
      </p:sp>
      <p:sp>
        <p:nvSpPr>
          <p:cNvPr id="9" name="Espace réservé du titre 1"/>
          <p:cNvSpPr>
            <a:spLocks noGrp="1"/>
          </p:cNvSpPr>
          <p:nvPr>
            <p:ph type="ctrTitle"/>
          </p:nvPr>
        </p:nvSpPr>
        <p:spPr>
          <a:xfrm>
            <a:off x="381000" y="2304144"/>
            <a:ext cx="8305800" cy="1874838"/>
          </a:xfrm>
          <a:prstGeom prst="rect">
            <a:avLst/>
          </a:prstGeom>
        </p:spPr>
        <p:txBody>
          <a:bodyPr/>
          <a:lstStyle>
            <a:lvl1pPr>
              <a:defRPr sz="4200" smtClean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dirty="0" smtClean="0"/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533400" y="3276600"/>
            <a:ext cx="800100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06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7010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64999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u="sng">
              <a:solidFill>
                <a:prstClr val="whit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1800" y="1447800"/>
            <a:ext cx="8280400" cy="4525963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2400">
                <a:solidFill>
                  <a:srgbClr val="00B0F0"/>
                </a:solidFill>
                <a:latin typeface="Calibri" pitchFamily="34" charset="0"/>
              </a:defRPr>
            </a:lvl1pPr>
            <a:lvl2pPr>
              <a:buSzPct val="100000"/>
              <a:buFont typeface="Wingdings" pitchFamily="2" charset="2"/>
              <a:buChar char="ü"/>
              <a:defRPr sz="1800">
                <a:latin typeface="Calibri" pitchFamily="34" charset="0"/>
              </a:defRPr>
            </a:lvl2pPr>
            <a:lvl3pPr>
              <a:defRPr sz="1600">
                <a:latin typeface="Calibri" pitchFamily="34" charset="0"/>
              </a:defRPr>
            </a:lvl3pPr>
            <a:lvl4pPr>
              <a:defRPr sz="1400">
                <a:latin typeface="Calibri" pitchFamily="34" charset="0"/>
              </a:defRPr>
            </a:lvl4pPr>
            <a:lvl5pPr>
              <a:defRPr sz="1200">
                <a:latin typeface="Calibri" pitchFamily="34" charset="0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740400"/>
            <a:ext cx="9144000" cy="270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u="sng">
              <a:solidFill>
                <a:prstClr val="white"/>
              </a:solidFill>
            </a:endParaRPr>
          </a:p>
        </p:txBody>
      </p:sp>
      <p:pic>
        <p:nvPicPr>
          <p:cNvPr id="1029" name="Picture 5" descr="C:\Documents and Settings\ldetassigny\Mes documents\Laetitia\Communication\LogoEnablon\LogoEnablon_M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7734294" y="6371897"/>
            <a:ext cx="1296848" cy="32005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252413" y="381000"/>
            <a:ext cx="8639175" cy="642937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B0F0"/>
                </a:solidFill>
                <a:latin typeface="Calibri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9" name="Espace réservé du contenu 18"/>
          <p:cNvSpPr>
            <a:spLocks noGrp="1"/>
          </p:cNvSpPr>
          <p:nvPr>
            <p:ph sz="quarter" idx="14" hasCustomPrompt="1"/>
          </p:nvPr>
        </p:nvSpPr>
        <p:spPr>
          <a:xfrm>
            <a:off x="0" y="6477000"/>
            <a:ext cx="2286000" cy="381000"/>
          </a:xfrm>
          <a:prstGeom prst="rect">
            <a:avLst/>
          </a:prstGeom>
        </p:spPr>
        <p:txBody>
          <a:bodyPr/>
          <a:lstStyle>
            <a:lvl1pPr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1pPr>
          </a:lstStyle>
          <a:p>
            <a:pPr lvl="0"/>
            <a:r>
              <a:rPr lang="fr-FR" dirty="0" err="1" smtClean="0"/>
              <a:t>Enablon</a:t>
            </a:r>
            <a:r>
              <a:rPr lang="fr-FR" dirty="0" smtClean="0"/>
              <a:t> 2012 - </a:t>
            </a:r>
            <a:r>
              <a:rPr lang="fr-FR" dirty="0" err="1" smtClean="0"/>
              <a:t>Confidential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5643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bterpereau\Mes documents\Wizness\09 - Marketing &amp; Communication\ff - Fond d'écran\fond_wizness.png"/>
          <p:cNvPicPr>
            <a:picLocks noChangeAspect="1" noChangeArrowheads="1"/>
          </p:cNvPicPr>
          <p:nvPr userDrawn="1"/>
        </p:nvPicPr>
        <p:blipFill>
          <a:blip r:embed="rId2" cstate="print"/>
          <a:srcRect l="12500" t="9282" r="81303" b="84462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 userDrawn="1"/>
        </p:nvSpPr>
        <p:spPr>
          <a:xfrm>
            <a:off x="108000" y="99000"/>
            <a:ext cx="8928000" cy="66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E42C44"/>
                </a:solidFill>
                <a:effectLst/>
                <a:uLnTx/>
                <a:uFillTx/>
                <a:latin typeface="Haettenschweiler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CE877F-7E6E-4358-BE47-BADDA19074D5}" type="datetimeFigureOut">
              <a:rPr lang="fr-FR" u="sng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04/08/2016</a:t>
            </a:fld>
            <a:endParaRPr lang="fr-FR" u="sng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u="sng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Wizness, The Sustainability Network</a:t>
            </a:r>
            <a:endParaRPr lang="fr-FR" u="sng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CA4AE1-74B8-4B8C-8B3A-69EDFC1E594D}" type="slidenum">
              <a:rPr lang="fr-FR" u="sng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u="sng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5" name="Picture 2" descr="C:\Documents and Settings\bterpereau\Mes documents\Wizness\09 - Marketing &amp; Communication\ff - Fond d'écran\fond_wizness.png"/>
          <p:cNvPicPr>
            <a:picLocks noChangeAspect="1" noChangeArrowheads="1"/>
          </p:cNvPicPr>
          <p:nvPr userDrawn="1"/>
        </p:nvPicPr>
        <p:blipFill>
          <a:blip r:embed="rId2" cstate="print"/>
          <a:srcRect l="12500" t="9282" r="81303" b="84462"/>
          <a:stretch>
            <a:fillRect/>
          </a:stretch>
        </p:blipFill>
        <p:spPr bwMode="auto">
          <a:xfrm>
            <a:off x="550008" y="921757"/>
            <a:ext cx="8568000" cy="42839"/>
          </a:xfrm>
          <a:prstGeom prst="rect">
            <a:avLst/>
          </a:prstGeom>
          <a:noFill/>
          <a:effectLst/>
        </p:spPr>
      </p:pic>
      <p:pic>
        <p:nvPicPr>
          <p:cNvPr id="16" name="Picture 2" descr="C:\Documents and Settings\bterpereau\Mes documents\Wizness\09 - Marketing &amp; Communication\ff - Fond d'écran\fond_wizness.png"/>
          <p:cNvPicPr>
            <a:picLocks noChangeAspect="1" noChangeArrowheads="1"/>
          </p:cNvPicPr>
          <p:nvPr userDrawn="1"/>
        </p:nvPicPr>
        <p:blipFill>
          <a:blip r:embed="rId2" cstate="print"/>
          <a:srcRect l="12500" t="9282" r="81303" b="84462"/>
          <a:stretch>
            <a:fillRect/>
          </a:stretch>
        </p:blipFill>
        <p:spPr bwMode="auto">
          <a:xfrm>
            <a:off x="9055093" y="476672"/>
            <a:ext cx="88907" cy="1116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4614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1116013"/>
            <a:ext cx="197643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6"/>
          <p:cNvSpPr txBox="1">
            <a:spLocks noChangeArrowheads="1"/>
          </p:cNvSpPr>
          <p:nvPr userDrawn="1"/>
        </p:nvSpPr>
        <p:spPr bwMode="auto">
          <a:xfrm>
            <a:off x="-1298575" y="369888"/>
            <a:ext cx="119697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400" b="1">
                <a:solidFill>
                  <a:srgbClr val="000000"/>
                </a:solidFill>
              </a:rPr>
              <a:t>REPLACE</a:t>
            </a:r>
            <a:r>
              <a:rPr lang="fr-FR" sz="1400">
                <a:solidFill>
                  <a:srgbClr val="000000"/>
                </a:solidFill>
              </a:rPr>
              <a:t> </a:t>
            </a:r>
            <a:r>
              <a:rPr lang="fr-FR" sz="1400" b="1">
                <a:solidFill>
                  <a:srgbClr val="000000"/>
                </a:solidFill>
              </a:rPr>
              <a:t>THE IMAGE: 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sz="1400" b="1">
              <a:solidFill>
                <a:srgbClr val="000000"/>
              </a:solidFill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400">
                <a:solidFill>
                  <a:srgbClr val="000000"/>
                </a:solidFill>
              </a:rPr>
              <a:t>Right  click &gt; </a:t>
            </a:r>
            <a:r>
              <a:rPr lang="fr-FR" sz="1400" i="1">
                <a:solidFill>
                  <a:srgbClr val="000000"/>
                </a:solidFill>
              </a:rPr>
              <a:t>Background layout…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sz="1400">
              <a:solidFill>
                <a:srgbClr val="000000"/>
              </a:solidFill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400">
                <a:solidFill>
                  <a:srgbClr val="000000"/>
                </a:solidFill>
              </a:rPr>
              <a:t>Select </a:t>
            </a:r>
            <a:r>
              <a:rPr lang="fr-FR" sz="1400" i="1">
                <a:solidFill>
                  <a:srgbClr val="000000"/>
                </a:solidFill>
              </a:rPr>
              <a:t>Filling with image or texture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sz="1400">
              <a:solidFill>
                <a:srgbClr val="000000"/>
              </a:solidFill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400" i="1">
                <a:solidFill>
                  <a:srgbClr val="000000"/>
                </a:solidFill>
              </a:rPr>
              <a:t>Insert from… File</a:t>
            </a:r>
            <a:r>
              <a:rPr lang="fr-FR" sz="1400">
                <a:solidFill>
                  <a:srgbClr val="000000"/>
                </a:solidFill>
              </a:rPr>
              <a:t> button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sz="1400">
              <a:solidFill>
                <a:srgbClr val="000000"/>
              </a:solidFill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400">
                <a:solidFill>
                  <a:srgbClr val="000000"/>
                </a:solidFill>
              </a:rPr>
              <a:t>Select your picture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sz="1400">
              <a:solidFill>
                <a:srgbClr val="000000"/>
              </a:solidFill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400">
                <a:solidFill>
                  <a:srgbClr val="000000"/>
                </a:solidFill>
              </a:rPr>
              <a:t>Close window</a:t>
            </a:r>
          </a:p>
        </p:txBody>
      </p:sp>
      <p:sp>
        <p:nvSpPr>
          <p:cNvPr id="7" name="ZoneTexte 10"/>
          <p:cNvSpPr txBox="1">
            <a:spLocks noChangeArrowheads="1"/>
          </p:cNvSpPr>
          <p:nvPr userDrawn="1"/>
        </p:nvSpPr>
        <p:spPr bwMode="auto">
          <a:xfrm>
            <a:off x="-1298575" y="5583238"/>
            <a:ext cx="11969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400" b="1">
                <a:solidFill>
                  <a:srgbClr val="000000"/>
                </a:solidFill>
              </a:rPr>
              <a:t>On a dark background remove the STOP Hunger color logo</a:t>
            </a:r>
            <a:endParaRPr lang="fr-FR" sz="1400">
              <a:solidFill>
                <a:srgbClr val="000000"/>
              </a:solidFill>
            </a:endParaRPr>
          </a:p>
        </p:txBody>
      </p:sp>
      <p:pic>
        <p:nvPicPr>
          <p:cNvPr id="8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6029325"/>
            <a:ext cx="57943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 bwMode="gray">
          <a:xfrm>
            <a:off x="423822" y="2613431"/>
            <a:ext cx="8280000" cy="553998"/>
          </a:xfrm>
          <a:noFill/>
        </p:spPr>
        <p:txBody>
          <a:bodyPr lIns="0" tIns="0" rIns="0" bIns="0"/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302830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bterpereau\Mes documents\Wizness\09 - Marketing &amp; Communication\ff - Fond d'écran\fond_wizness.png"/>
          <p:cNvPicPr>
            <a:picLocks noChangeAspect="1" noChangeArrowheads="1"/>
          </p:cNvPicPr>
          <p:nvPr userDrawn="1"/>
        </p:nvPicPr>
        <p:blipFill>
          <a:blip r:embed="rId2" cstate="print"/>
          <a:srcRect l="12500" t="9282" r="81303" b="84462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 userDrawn="1"/>
        </p:nvSpPr>
        <p:spPr>
          <a:xfrm>
            <a:off x="108000" y="99000"/>
            <a:ext cx="8928000" cy="66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E42C44"/>
                </a:solidFill>
                <a:effectLst/>
                <a:uLnTx/>
                <a:uFillTx/>
                <a:latin typeface="Haettenschweiler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CE877F-7E6E-4358-BE47-BADDA19074D5}" type="datetimeFigureOut">
              <a:rPr lang="fr-FR" u="sng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04/08/2016</a:t>
            </a:fld>
            <a:endParaRPr lang="fr-FR" u="sng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u="sng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Wizness, The Sustainability Network</a:t>
            </a:r>
            <a:endParaRPr lang="fr-FR" u="sng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CA4AE1-74B8-4B8C-8B3A-69EDFC1E594D}" type="slidenum">
              <a:rPr lang="fr-FR" u="sng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u="sng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5" name="Picture 2" descr="C:\Documents and Settings\bterpereau\Mes documents\Wizness\09 - Marketing &amp; Communication\ff - Fond d'écran\fond_wizness.png"/>
          <p:cNvPicPr>
            <a:picLocks noChangeAspect="1" noChangeArrowheads="1"/>
          </p:cNvPicPr>
          <p:nvPr userDrawn="1"/>
        </p:nvPicPr>
        <p:blipFill>
          <a:blip r:embed="rId2" cstate="print"/>
          <a:srcRect l="12500" t="9282" r="81303" b="84462"/>
          <a:stretch>
            <a:fillRect/>
          </a:stretch>
        </p:blipFill>
        <p:spPr bwMode="auto">
          <a:xfrm>
            <a:off x="550008" y="921757"/>
            <a:ext cx="8568000" cy="42839"/>
          </a:xfrm>
          <a:prstGeom prst="rect">
            <a:avLst/>
          </a:prstGeom>
          <a:noFill/>
          <a:effectLst/>
        </p:spPr>
      </p:pic>
      <p:pic>
        <p:nvPicPr>
          <p:cNvPr id="16" name="Picture 2" descr="C:\Documents and Settings\bterpereau\Mes documents\Wizness\09 - Marketing &amp; Communication\ff - Fond d'écran\fond_wizness.png"/>
          <p:cNvPicPr>
            <a:picLocks noChangeAspect="1" noChangeArrowheads="1"/>
          </p:cNvPicPr>
          <p:nvPr userDrawn="1"/>
        </p:nvPicPr>
        <p:blipFill>
          <a:blip r:embed="rId2" cstate="print"/>
          <a:srcRect l="12500" t="9282" r="81303" b="84462"/>
          <a:stretch>
            <a:fillRect/>
          </a:stretch>
        </p:blipFill>
        <p:spPr bwMode="auto">
          <a:xfrm>
            <a:off x="9055093" y="476672"/>
            <a:ext cx="88907" cy="1116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630806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7010400"/>
          </a:xfrm>
          <a:prstGeom prst="rect">
            <a:avLst/>
          </a:prstGeom>
          <a:gradFill flip="none" rotWithShape="1">
            <a:gsLst>
              <a:gs pos="0">
                <a:srgbClr val="00A7EA"/>
              </a:gs>
              <a:gs pos="16000">
                <a:srgbClr val="00A7EA"/>
              </a:gs>
              <a:gs pos="100000">
                <a:schemeClr val="accent5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u="sng">
              <a:solidFill>
                <a:prstClr val="white"/>
              </a:solidFill>
            </a:endParaRPr>
          </a:p>
        </p:txBody>
      </p:sp>
      <p:sp>
        <p:nvSpPr>
          <p:cNvPr id="9" name="Espace réservé du titre 1"/>
          <p:cNvSpPr>
            <a:spLocks noGrp="1"/>
          </p:cNvSpPr>
          <p:nvPr>
            <p:ph type="ctrTitle"/>
          </p:nvPr>
        </p:nvSpPr>
        <p:spPr>
          <a:xfrm>
            <a:off x="381000" y="2304144"/>
            <a:ext cx="8305800" cy="1874838"/>
          </a:xfrm>
          <a:prstGeom prst="rect">
            <a:avLst/>
          </a:prstGeom>
        </p:spPr>
        <p:txBody>
          <a:bodyPr/>
          <a:lstStyle>
            <a:lvl1pPr>
              <a:defRPr sz="4200" smtClean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dirty="0" smtClean="0"/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533400" y="3276600"/>
            <a:ext cx="800100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contenu 18"/>
          <p:cNvSpPr>
            <a:spLocks noGrp="1"/>
          </p:cNvSpPr>
          <p:nvPr>
            <p:ph sz="quarter" idx="14" hasCustomPrompt="1"/>
          </p:nvPr>
        </p:nvSpPr>
        <p:spPr>
          <a:xfrm>
            <a:off x="26524" y="6553200"/>
            <a:ext cx="2286000" cy="381000"/>
          </a:xfrm>
          <a:prstGeom prst="rect">
            <a:avLst/>
          </a:prstGeom>
        </p:spPr>
        <p:txBody>
          <a:bodyPr/>
          <a:lstStyle>
            <a:lvl1pPr>
              <a:buNone/>
              <a:defRPr sz="1200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fr-FR" dirty="0" err="1" smtClean="0"/>
              <a:t>Enablon</a:t>
            </a:r>
            <a:r>
              <a:rPr lang="fr-FR" dirty="0" smtClean="0"/>
              <a:t> 2012 - </a:t>
            </a:r>
            <a:r>
              <a:rPr lang="fr-FR" dirty="0" err="1" smtClean="0"/>
              <a:t>Confidential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5041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7010400"/>
          </a:xfrm>
          <a:prstGeom prst="rect">
            <a:avLst/>
          </a:prstGeom>
          <a:gradFill flip="none" rotWithShape="1">
            <a:gsLst>
              <a:gs pos="0">
                <a:srgbClr val="00A7EA"/>
              </a:gs>
              <a:gs pos="16000">
                <a:srgbClr val="00A7EA"/>
              </a:gs>
              <a:gs pos="100000">
                <a:schemeClr val="accent5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u="sng">
              <a:solidFill>
                <a:prstClr val="white"/>
              </a:solidFill>
            </a:endParaRPr>
          </a:p>
        </p:txBody>
      </p:sp>
      <p:sp>
        <p:nvSpPr>
          <p:cNvPr id="9" name="Espace réservé du titre 1"/>
          <p:cNvSpPr>
            <a:spLocks noGrp="1"/>
          </p:cNvSpPr>
          <p:nvPr>
            <p:ph type="ctrTitle"/>
          </p:nvPr>
        </p:nvSpPr>
        <p:spPr>
          <a:xfrm>
            <a:off x="381000" y="2304144"/>
            <a:ext cx="8305800" cy="1874838"/>
          </a:xfrm>
          <a:prstGeom prst="rect">
            <a:avLst/>
          </a:prstGeom>
        </p:spPr>
        <p:txBody>
          <a:bodyPr/>
          <a:lstStyle>
            <a:lvl1pPr>
              <a:defRPr sz="4200" smtClean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dirty="0" smtClean="0"/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533400" y="3276600"/>
            <a:ext cx="800100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contenu 18"/>
          <p:cNvSpPr>
            <a:spLocks noGrp="1"/>
          </p:cNvSpPr>
          <p:nvPr>
            <p:ph sz="quarter" idx="14" hasCustomPrompt="1"/>
          </p:nvPr>
        </p:nvSpPr>
        <p:spPr>
          <a:xfrm>
            <a:off x="26524" y="6705600"/>
            <a:ext cx="2286000" cy="381000"/>
          </a:xfrm>
          <a:prstGeom prst="rect">
            <a:avLst/>
          </a:prstGeom>
        </p:spPr>
        <p:txBody>
          <a:bodyPr/>
          <a:lstStyle>
            <a:lvl1pPr>
              <a:buNone/>
              <a:defRPr sz="1200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fr-FR" dirty="0" err="1" smtClean="0"/>
              <a:t>Enablon</a:t>
            </a:r>
            <a:r>
              <a:rPr lang="fr-FR" dirty="0" smtClean="0"/>
              <a:t> 2012 - </a:t>
            </a:r>
            <a:r>
              <a:rPr lang="fr-FR" dirty="0" err="1" smtClean="0"/>
              <a:t>Confidential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188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7010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64999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u="sng">
              <a:solidFill>
                <a:prstClr val="whit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1800" y="1447800"/>
            <a:ext cx="8280400" cy="4525963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2400">
                <a:solidFill>
                  <a:srgbClr val="00B0F0"/>
                </a:solidFill>
                <a:latin typeface="Calibri" pitchFamily="34" charset="0"/>
              </a:defRPr>
            </a:lvl1pPr>
            <a:lvl2pPr>
              <a:buSzPct val="100000"/>
              <a:buFont typeface="Wingdings" pitchFamily="2" charset="2"/>
              <a:buChar char="ü"/>
              <a:defRPr sz="1800">
                <a:latin typeface="Calibri" pitchFamily="34" charset="0"/>
              </a:defRPr>
            </a:lvl2pPr>
            <a:lvl3pPr>
              <a:defRPr sz="1600">
                <a:latin typeface="Calibri" pitchFamily="34" charset="0"/>
              </a:defRPr>
            </a:lvl3pPr>
            <a:lvl4pPr>
              <a:defRPr sz="1400">
                <a:latin typeface="Calibri" pitchFamily="34" charset="0"/>
              </a:defRPr>
            </a:lvl4pPr>
            <a:lvl5pPr>
              <a:defRPr sz="1200">
                <a:latin typeface="Calibri" pitchFamily="34" charset="0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740400"/>
            <a:ext cx="9144000" cy="270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u="sng">
              <a:solidFill>
                <a:prstClr val="white"/>
              </a:solidFill>
            </a:endParaRPr>
          </a:p>
        </p:txBody>
      </p:sp>
      <p:pic>
        <p:nvPicPr>
          <p:cNvPr id="1029" name="Picture 5" descr="C:\Documents and Settings\ldetassigny\Mes documents\Laetitia\Communication\LogoEnablon\LogoEnablon_M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7734294" y="6371897"/>
            <a:ext cx="1296848" cy="32005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252413" y="381000"/>
            <a:ext cx="8639175" cy="642937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B0F0"/>
                </a:solidFill>
                <a:latin typeface="Calibri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9" name="Espace réservé du contenu 18"/>
          <p:cNvSpPr>
            <a:spLocks noGrp="1"/>
          </p:cNvSpPr>
          <p:nvPr>
            <p:ph sz="quarter" idx="14" hasCustomPrompt="1"/>
          </p:nvPr>
        </p:nvSpPr>
        <p:spPr>
          <a:xfrm>
            <a:off x="26524" y="6705600"/>
            <a:ext cx="2286000" cy="381000"/>
          </a:xfrm>
          <a:prstGeom prst="rect">
            <a:avLst/>
          </a:prstGeom>
        </p:spPr>
        <p:txBody>
          <a:bodyPr/>
          <a:lstStyle>
            <a:lvl1pPr>
              <a:buNone/>
              <a:defRPr sz="1200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fr-FR" dirty="0" err="1" smtClean="0"/>
              <a:t>Enablon</a:t>
            </a:r>
            <a:r>
              <a:rPr lang="fr-FR" dirty="0" smtClean="0"/>
              <a:t> 2012 - </a:t>
            </a:r>
            <a:r>
              <a:rPr lang="fr-FR" dirty="0" err="1" smtClean="0"/>
              <a:t>Confidential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093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7010400"/>
          </a:xfrm>
          <a:prstGeom prst="rect">
            <a:avLst/>
          </a:prstGeom>
          <a:gradFill flip="none" rotWithShape="1">
            <a:gsLst>
              <a:gs pos="0">
                <a:srgbClr val="00A7EA"/>
              </a:gs>
              <a:gs pos="16000">
                <a:srgbClr val="00A7EA"/>
              </a:gs>
              <a:gs pos="100000">
                <a:schemeClr val="accent5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u="sng">
              <a:solidFill>
                <a:prstClr val="white"/>
              </a:solidFill>
            </a:endParaRPr>
          </a:p>
        </p:txBody>
      </p:sp>
      <p:sp>
        <p:nvSpPr>
          <p:cNvPr id="9" name="Espace réservé du titre 1"/>
          <p:cNvSpPr>
            <a:spLocks noGrp="1"/>
          </p:cNvSpPr>
          <p:nvPr>
            <p:ph type="ctrTitle"/>
          </p:nvPr>
        </p:nvSpPr>
        <p:spPr>
          <a:xfrm>
            <a:off x="381000" y="2304144"/>
            <a:ext cx="8305800" cy="1874838"/>
          </a:xfrm>
          <a:prstGeom prst="rect">
            <a:avLst/>
          </a:prstGeom>
        </p:spPr>
        <p:txBody>
          <a:bodyPr/>
          <a:lstStyle>
            <a:lvl1pPr>
              <a:defRPr sz="4200" smtClean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dirty="0" smtClean="0"/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533400" y="3276600"/>
            <a:ext cx="800100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contenu 18"/>
          <p:cNvSpPr>
            <a:spLocks noGrp="1"/>
          </p:cNvSpPr>
          <p:nvPr>
            <p:ph sz="quarter" idx="14" hasCustomPrompt="1"/>
          </p:nvPr>
        </p:nvSpPr>
        <p:spPr>
          <a:xfrm>
            <a:off x="26524" y="6705600"/>
            <a:ext cx="2286000" cy="381000"/>
          </a:xfrm>
          <a:prstGeom prst="rect">
            <a:avLst/>
          </a:prstGeom>
        </p:spPr>
        <p:txBody>
          <a:bodyPr/>
          <a:lstStyle>
            <a:lvl1pPr>
              <a:buNone/>
              <a:defRPr sz="1200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fr-FR" dirty="0" err="1" smtClean="0"/>
              <a:t>Enablon</a:t>
            </a:r>
            <a:r>
              <a:rPr lang="fr-FR" dirty="0" smtClean="0"/>
              <a:t> 2012 - </a:t>
            </a:r>
            <a:r>
              <a:rPr lang="fr-FR" dirty="0" err="1" smtClean="0"/>
              <a:t>Confidential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8810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4653136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" name="Espace réservé du contenu 18"/>
          <p:cNvSpPr>
            <a:spLocks noGrp="1"/>
          </p:cNvSpPr>
          <p:nvPr>
            <p:ph sz="quarter" idx="14" hasCustomPrompt="1"/>
          </p:nvPr>
        </p:nvSpPr>
        <p:spPr>
          <a:xfrm>
            <a:off x="26524" y="6629400"/>
            <a:ext cx="2286000" cy="381000"/>
          </a:xfrm>
          <a:prstGeom prst="rect">
            <a:avLst/>
          </a:prstGeom>
        </p:spPr>
        <p:txBody>
          <a:bodyPr/>
          <a:lstStyle>
            <a:lvl1pPr>
              <a:buNone/>
              <a:defRPr sz="1200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fr-FR" dirty="0" err="1" smtClean="0"/>
              <a:t>Enablon</a:t>
            </a:r>
            <a:r>
              <a:rPr lang="fr-FR" dirty="0" smtClean="0"/>
              <a:t> 2012 - </a:t>
            </a:r>
            <a:r>
              <a:rPr lang="fr-FR" dirty="0" err="1" smtClean="0"/>
              <a:t>Confidential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21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bterpereau\Mes documents\Wizness\09 - Marketing &amp; Communication\ff - Fond d'écran\fond_wizness.png"/>
          <p:cNvPicPr>
            <a:picLocks noChangeAspect="1" noChangeArrowheads="1"/>
          </p:cNvPicPr>
          <p:nvPr userDrawn="1"/>
        </p:nvPicPr>
        <p:blipFill>
          <a:blip r:embed="rId2" cstate="print"/>
          <a:srcRect l="12500" t="9282" r="81303" b="84462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 userDrawn="1"/>
        </p:nvSpPr>
        <p:spPr>
          <a:xfrm>
            <a:off x="108000" y="99000"/>
            <a:ext cx="8928000" cy="66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E42C44"/>
                </a:solidFill>
                <a:effectLst/>
                <a:uLnTx/>
                <a:uFillTx/>
                <a:latin typeface="Haettenschweiler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00338" y="6421438"/>
            <a:ext cx="3743325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u="sng" dirty="0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t>Wizness, The Sustainability Network</a:t>
            </a:r>
            <a:endParaRPr lang="fr-FR" u="sng" dirty="0" smtClean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88125" y="6421438"/>
            <a:ext cx="2376488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CA4AE1-74B8-4B8C-8B3A-69EDFC1E594D}" type="slidenum">
              <a:rPr lang="fr-FR" u="sng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u="sng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pic>
        <p:nvPicPr>
          <p:cNvPr id="15" name="Picture 2" descr="C:\Documents and Settings\bterpereau\Mes documents\Wizness\09 - Marketing &amp; Communication\ff - Fond d'écran\fond_wizness.png"/>
          <p:cNvPicPr>
            <a:picLocks noChangeAspect="1" noChangeArrowheads="1"/>
          </p:cNvPicPr>
          <p:nvPr userDrawn="1"/>
        </p:nvPicPr>
        <p:blipFill>
          <a:blip r:embed="rId2" cstate="print"/>
          <a:srcRect l="12500" t="9282" r="81303" b="84462"/>
          <a:stretch>
            <a:fillRect/>
          </a:stretch>
        </p:blipFill>
        <p:spPr bwMode="auto">
          <a:xfrm>
            <a:off x="550008" y="921757"/>
            <a:ext cx="8568000" cy="42839"/>
          </a:xfrm>
          <a:prstGeom prst="rect">
            <a:avLst/>
          </a:prstGeom>
          <a:noFill/>
          <a:effectLst/>
        </p:spPr>
      </p:pic>
      <p:pic>
        <p:nvPicPr>
          <p:cNvPr id="16" name="Picture 2" descr="C:\Documents and Settings\bterpereau\Mes documents\Wizness\09 - Marketing &amp; Communication\ff - Fond d'écran\fond_wizness.png"/>
          <p:cNvPicPr>
            <a:picLocks noChangeAspect="1" noChangeArrowheads="1"/>
          </p:cNvPicPr>
          <p:nvPr userDrawn="1"/>
        </p:nvPicPr>
        <p:blipFill>
          <a:blip r:embed="rId2" cstate="print"/>
          <a:srcRect l="12500" t="9282" r="81303" b="84462"/>
          <a:stretch>
            <a:fillRect/>
          </a:stretch>
        </p:blipFill>
        <p:spPr bwMode="auto">
          <a:xfrm>
            <a:off x="9055093" y="476672"/>
            <a:ext cx="88907" cy="1116360"/>
          </a:xfrm>
          <a:prstGeom prst="rect">
            <a:avLst/>
          </a:prstGeom>
          <a:noFill/>
        </p:spPr>
      </p:pic>
      <p:sp>
        <p:nvSpPr>
          <p:cNvPr id="10" name="Espace réservé du contenu 18"/>
          <p:cNvSpPr>
            <a:spLocks noGrp="1"/>
          </p:cNvSpPr>
          <p:nvPr>
            <p:ph sz="quarter" idx="14" hasCustomPrompt="1"/>
          </p:nvPr>
        </p:nvSpPr>
        <p:spPr>
          <a:xfrm>
            <a:off x="26524" y="6400800"/>
            <a:ext cx="2286000" cy="381000"/>
          </a:xfrm>
          <a:prstGeom prst="rect">
            <a:avLst/>
          </a:prstGeom>
        </p:spPr>
        <p:txBody>
          <a:bodyPr/>
          <a:lstStyle>
            <a:lvl1pPr>
              <a:buNone/>
              <a:defRPr sz="1200" baseline="0">
                <a:latin typeface="Calibri" pitchFamily="34" charset="0"/>
              </a:defRPr>
            </a:lvl1pPr>
          </a:lstStyle>
          <a:p>
            <a:pPr lvl="0"/>
            <a:r>
              <a:rPr lang="fr-FR" dirty="0" err="1" smtClean="0"/>
              <a:t>Enablon</a:t>
            </a:r>
            <a:r>
              <a:rPr lang="fr-FR" dirty="0" smtClean="0"/>
              <a:t> 2012 - </a:t>
            </a:r>
            <a:r>
              <a:rPr lang="fr-FR" dirty="0" err="1" smtClean="0"/>
              <a:t>Confidential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0323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bterpereau\Mes documents\Wizness\09 - Marketing &amp; Communication\ff - Fond d'écran\fond_wizness.png"/>
          <p:cNvPicPr>
            <a:picLocks noChangeAspect="1" noChangeArrowheads="1"/>
          </p:cNvPicPr>
          <p:nvPr userDrawn="1"/>
        </p:nvPicPr>
        <p:blipFill>
          <a:blip r:embed="rId2" cstate="print"/>
          <a:srcRect l="12500" t="9282" r="81303" b="84462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 userDrawn="1"/>
        </p:nvSpPr>
        <p:spPr>
          <a:xfrm>
            <a:off x="108000" y="99000"/>
            <a:ext cx="8928000" cy="66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E42C44"/>
                </a:solidFill>
                <a:effectLst/>
                <a:uLnTx/>
                <a:uFillTx/>
                <a:latin typeface="Haettenschweiler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00338" y="6421438"/>
            <a:ext cx="3743325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u="sng" dirty="0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t>Wizness, The Sustainability Network</a:t>
            </a:r>
            <a:endParaRPr lang="fr-FR" u="sng" dirty="0" smtClean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88125" y="6421438"/>
            <a:ext cx="2376488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CA4AE1-74B8-4B8C-8B3A-69EDFC1E594D}" type="slidenum">
              <a:rPr lang="fr-FR" u="sng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u="sng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pic>
        <p:nvPicPr>
          <p:cNvPr id="15" name="Picture 2" descr="C:\Documents and Settings\bterpereau\Mes documents\Wizness\09 - Marketing &amp; Communication\ff - Fond d'écran\fond_wizness.png"/>
          <p:cNvPicPr>
            <a:picLocks noChangeAspect="1" noChangeArrowheads="1"/>
          </p:cNvPicPr>
          <p:nvPr userDrawn="1"/>
        </p:nvPicPr>
        <p:blipFill>
          <a:blip r:embed="rId2" cstate="print"/>
          <a:srcRect l="12500" t="9282" r="81303" b="84462"/>
          <a:stretch>
            <a:fillRect/>
          </a:stretch>
        </p:blipFill>
        <p:spPr bwMode="auto">
          <a:xfrm>
            <a:off x="550008" y="921757"/>
            <a:ext cx="8568000" cy="42839"/>
          </a:xfrm>
          <a:prstGeom prst="rect">
            <a:avLst/>
          </a:prstGeom>
          <a:noFill/>
          <a:effectLst/>
        </p:spPr>
      </p:pic>
      <p:pic>
        <p:nvPicPr>
          <p:cNvPr id="16" name="Picture 2" descr="C:\Documents and Settings\bterpereau\Mes documents\Wizness\09 - Marketing &amp; Communication\ff - Fond d'écran\fond_wizness.png"/>
          <p:cNvPicPr>
            <a:picLocks noChangeAspect="1" noChangeArrowheads="1"/>
          </p:cNvPicPr>
          <p:nvPr userDrawn="1"/>
        </p:nvPicPr>
        <p:blipFill>
          <a:blip r:embed="rId2" cstate="print"/>
          <a:srcRect l="12500" t="9282" r="81303" b="84462"/>
          <a:stretch>
            <a:fillRect/>
          </a:stretch>
        </p:blipFill>
        <p:spPr bwMode="auto">
          <a:xfrm>
            <a:off x="9055093" y="476672"/>
            <a:ext cx="88907" cy="1116360"/>
          </a:xfrm>
          <a:prstGeom prst="rect">
            <a:avLst/>
          </a:prstGeom>
          <a:noFill/>
        </p:spPr>
      </p:pic>
      <p:sp>
        <p:nvSpPr>
          <p:cNvPr id="10" name="Espace réservé du contenu 18"/>
          <p:cNvSpPr>
            <a:spLocks noGrp="1"/>
          </p:cNvSpPr>
          <p:nvPr>
            <p:ph sz="quarter" idx="14" hasCustomPrompt="1"/>
          </p:nvPr>
        </p:nvSpPr>
        <p:spPr>
          <a:xfrm>
            <a:off x="26524" y="6400800"/>
            <a:ext cx="2286000" cy="381000"/>
          </a:xfrm>
          <a:prstGeom prst="rect">
            <a:avLst/>
          </a:prstGeom>
        </p:spPr>
        <p:txBody>
          <a:bodyPr/>
          <a:lstStyle>
            <a:lvl1pPr>
              <a:buNone/>
              <a:defRPr sz="1200" baseline="0">
                <a:latin typeface="Calibri" pitchFamily="34" charset="0"/>
              </a:defRPr>
            </a:lvl1pPr>
          </a:lstStyle>
          <a:p>
            <a:pPr lvl="0"/>
            <a:r>
              <a:rPr lang="fr-FR" dirty="0" err="1" smtClean="0"/>
              <a:t>Enablon</a:t>
            </a:r>
            <a:r>
              <a:rPr lang="fr-FR" dirty="0" smtClean="0"/>
              <a:t> 2012 - </a:t>
            </a:r>
            <a:r>
              <a:rPr lang="fr-FR" dirty="0" err="1" smtClean="0"/>
              <a:t>Confidential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1147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8" y="549275"/>
            <a:ext cx="8964612" cy="8636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238" y="1412875"/>
            <a:ext cx="9021762" cy="4679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56550" y="6524625"/>
            <a:ext cx="114935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E43E09-A295-4C4A-8550-7DDA537223BF}" type="slidenum">
              <a:rPr lang="fr-FR" u="sng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u="sng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43315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238" y="1412875"/>
            <a:ext cx="9021762" cy="4679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438" y="549275"/>
            <a:ext cx="8964612" cy="863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56550" y="6524625"/>
            <a:ext cx="1149350" cy="28892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9AB3E9-423F-4D16-A5B5-52212A534AED}" type="slidenum">
              <a:rPr lang="fr-FR" u="sng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u="sng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608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_blue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1116013"/>
            <a:ext cx="197643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6029325"/>
            <a:ext cx="57943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3822" y="2613431"/>
            <a:ext cx="8280000" cy="553998"/>
          </a:xfrm>
          <a:noFill/>
        </p:spPr>
        <p:txBody>
          <a:bodyPr lIns="0" tIns="0" rIns="0" bIns="0"/>
          <a:lstStyle>
            <a:lvl1pPr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9123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11"/>
          <p:cNvSpPr txBox="1">
            <a:spLocks noChangeArrowheads="1"/>
          </p:cNvSpPr>
          <p:nvPr userDrawn="1"/>
        </p:nvSpPr>
        <p:spPr bwMode="auto">
          <a:xfrm>
            <a:off x="-1189038" y="1871663"/>
            <a:ext cx="1116013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000000"/>
              </a:solidFill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200" b="1">
                <a:solidFill>
                  <a:srgbClr val="000000"/>
                </a:solidFill>
              </a:rPr>
              <a:t>TO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200" b="1">
                <a:solidFill>
                  <a:srgbClr val="000000"/>
                </a:solidFill>
              </a:rPr>
              <a:t>REPLACE</a:t>
            </a:r>
            <a:r>
              <a:rPr lang="fr-FR" sz="1200">
                <a:solidFill>
                  <a:srgbClr val="000000"/>
                </a:solidFill>
              </a:rPr>
              <a:t> </a:t>
            </a:r>
            <a:br>
              <a:rPr lang="fr-FR" sz="1200">
                <a:solidFill>
                  <a:srgbClr val="000000"/>
                </a:solidFill>
              </a:rPr>
            </a:br>
            <a:r>
              <a:rPr lang="fr-FR" sz="1200">
                <a:solidFill>
                  <a:srgbClr val="000000"/>
                </a:solidFill>
              </a:rPr>
              <a:t>AN IMAGE: </a:t>
            </a:r>
            <a:r>
              <a:rPr lang="fr-FR" sz="1200" b="1">
                <a:solidFill>
                  <a:srgbClr val="000000"/>
                </a:solidFill>
              </a:rPr>
              <a:t>Click on the image and delete 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000000"/>
              </a:solidFill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200">
                <a:solidFill>
                  <a:srgbClr val="000000"/>
                </a:solidFill>
              </a:rPr>
              <a:t>then click on the photo icon.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000000"/>
              </a:solidFill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200">
                <a:solidFill>
                  <a:srgbClr val="000000"/>
                </a:solidFill>
              </a:rPr>
              <a:t>Select your photo and insert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000000"/>
              </a:solidFill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200">
                <a:solidFill>
                  <a:srgbClr val="000000"/>
                </a:solidFill>
              </a:rPr>
              <a:t>Resize photo if needed by cropping and sliding it 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7" y="1046920"/>
            <a:ext cx="5348461" cy="5202000"/>
          </a:xfrm>
          <a:solidFill>
            <a:schemeClr val="bg2"/>
          </a:solidFill>
        </p:spPr>
        <p:txBody>
          <a:bodyPr lIns="71988" anchor="ctr"/>
          <a:lstStyle>
            <a:lvl1pPr marL="457117" indent="-457117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 b="1"/>
            </a:lvl1pPr>
            <a:lvl2pPr marL="719010" indent="0">
              <a:buClr>
                <a:schemeClr val="tx1"/>
              </a:buClr>
              <a:buFont typeface="+mj-lt"/>
              <a:buNone/>
              <a:defRPr/>
            </a:lvl2pPr>
            <a:lvl3pPr marL="1787208" indent="-342840">
              <a:buClr>
                <a:schemeClr val="tx1"/>
              </a:buClr>
              <a:buFont typeface="+mj-lt"/>
              <a:buAutoNum type="arabicPeriod"/>
              <a:defRPr/>
            </a:lvl3pPr>
            <a:lvl4pPr marL="2493518" indent="-342840">
              <a:buClr>
                <a:schemeClr val="tx1"/>
              </a:buClr>
              <a:buFont typeface="+mj-lt"/>
              <a:buAutoNum type="arabicPeriod"/>
              <a:defRPr/>
            </a:lvl4pPr>
            <a:lvl5pPr marL="2763346" indent="-34284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 bwMode="gray">
          <a:xfrm>
            <a:off x="447675" y="363288"/>
            <a:ext cx="8248650" cy="540000"/>
          </a:xfrm>
          <a:solidFill>
            <a:schemeClr val="tx2"/>
          </a:solidFill>
          <a:ln>
            <a:noFill/>
          </a:ln>
          <a:effectLst/>
        </p:spPr>
        <p:txBody>
          <a:bodyPr tIns="125977" bIns="89984"/>
          <a:lstStyle>
            <a:lvl1pPr>
              <a:defRPr lang="fr-FR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0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4" y="1046920"/>
            <a:ext cx="2828926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049336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&amp;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447675" y="371304"/>
            <a:ext cx="8248650" cy="540000"/>
          </a:xfrm>
          <a:solidFill>
            <a:schemeClr val="tx2"/>
          </a:solidFill>
          <a:ln>
            <a:noFill/>
          </a:ln>
          <a:effectLst/>
        </p:spPr>
        <p:txBody>
          <a:bodyPr tIns="125977" bIns="89984"/>
          <a:lstStyle>
            <a:lvl1pPr>
              <a:defRPr lang="fr-FR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082915"/>
            <a:ext cx="8316000" cy="501308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 baseline="0">
                <a:solidFill>
                  <a:schemeClr val="tx2"/>
                </a:solidFill>
              </a:defRPr>
            </a:lvl1pPr>
            <a:lvl2pPr marL="628538" indent="-26665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1615787" algn="l"/>
                <a:tab pos="2330035" algn="l"/>
                <a:tab pos="8075764" algn="r"/>
              </a:tabLst>
              <a:defRPr b="0">
                <a:solidFill>
                  <a:schemeClr val="tx2"/>
                </a:solidFill>
              </a:defRPr>
            </a:lvl2pPr>
            <a:lvl3pPr marL="1073150" indent="-3524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2147888" algn="l"/>
                <a:tab pos="8075613" algn="r"/>
              </a:tabLst>
              <a:defRPr>
                <a:solidFill>
                  <a:schemeClr val="tx1"/>
                </a:solidFill>
              </a:defRPr>
            </a:lvl3pPr>
            <a:lvl4pPr marL="1615787" indent="-179356"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656178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&amp;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0"/>
          <p:cNvSpPr txBox="1">
            <a:spLocks noChangeArrowheads="1"/>
          </p:cNvSpPr>
          <p:nvPr userDrawn="1"/>
        </p:nvSpPr>
        <p:spPr bwMode="auto">
          <a:xfrm>
            <a:off x="9180513" y="701675"/>
            <a:ext cx="1116012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200" b="1">
                <a:solidFill>
                  <a:srgbClr val="000000"/>
                </a:solidFill>
              </a:rPr>
              <a:t>TO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200" b="1">
                <a:solidFill>
                  <a:srgbClr val="000000"/>
                </a:solidFill>
              </a:rPr>
              <a:t>REPLACE</a:t>
            </a:r>
            <a:r>
              <a:rPr lang="fr-FR" sz="1200">
                <a:solidFill>
                  <a:srgbClr val="000000"/>
                </a:solidFill>
              </a:rPr>
              <a:t> </a:t>
            </a:r>
            <a:br>
              <a:rPr lang="fr-FR" sz="1200">
                <a:solidFill>
                  <a:srgbClr val="000000"/>
                </a:solidFill>
              </a:rPr>
            </a:br>
            <a:r>
              <a:rPr lang="fr-FR" sz="1200">
                <a:solidFill>
                  <a:srgbClr val="000000"/>
                </a:solidFill>
              </a:rPr>
              <a:t>AN IMAGE: </a:t>
            </a:r>
            <a:r>
              <a:rPr lang="fr-FR" sz="1200" b="1">
                <a:solidFill>
                  <a:srgbClr val="000000"/>
                </a:solidFill>
              </a:rPr>
              <a:t>Click on the image and delete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200">
                <a:solidFill>
                  <a:srgbClr val="000000"/>
                </a:solidFill>
              </a:rPr>
              <a:t>then click on the photo icon.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200">
                <a:solidFill>
                  <a:srgbClr val="000000"/>
                </a:solidFill>
              </a:rPr>
              <a:t>Select your photo and insert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200">
                <a:solidFill>
                  <a:srgbClr val="000000"/>
                </a:solidFill>
              </a:rPr>
              <a:t>Resize photo if needed by cropping and sliding it 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000000"/>
              </a:solidFill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5" y="1096168"/>
            <a:ext cx="4732193" cy="4608512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 marL="628538" indent="-266652">
              <a:buClr>
                <a:schemeClr val="tx2"/>
              </a:buClr>
              <a:tabLst>
                <a:tab pos="1615787" algn="l"/>
                <a:tab pos="2330035" algn="l"/>
                <a:tab pos="8075764" algn="r"/>
              </a:tabLst>
              <a:defRPr b="0">
                <a:solidFill>
                  <a:schemeClr val="tx2"/>
                </a:solidFill>
              </a:defRPr>
            </a:lvl2pPr>
            <a:lvl3pPr marL="896778" indent="-176181">
              <a:buClr>
                <a:schemeClr val="tx2"/>
              </a:buClr>
              <a:tabLst>
                <a:tab pos="1082483" algn="l"/>
                <a:tab pos="2149093" algn="l"/>
                <a:tab pos="8075764" algn="r"/>
              </a:tabLst>
              <a:defRPr>
                <a:solidFill>
                  <a:schemeClr val="tx1"/>
                </a:solidFill>
              </a:defRPr>
            </a:lvl3pPr>
            <a:lvl4pPr marL="1615787" indent="-179356"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5511800" y="2902230"/>
            <a:ext cx="3184525" cy="2972076"/>
          </a:xfrm>
          <a:solidFill>
            <a:schemeClr val="bg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lIns="91424" tIns="45712" rIns="91424" bIns="45712" spcCol="0" rtlCol="0" fromWordArt="0" anchor="ctr" forceAA="0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2000" b="0" kern="1200" smtClean="0">
                <a:solidFill>
                  <a:schemeClr val="tx2"/>
                </a:solidFill>
                <a:latin typeface="Arial" charset="0"/>
              </a:defRPr>
            </a:lvl1pPr>
            <a:lvl2pPr marL="190468" indent="0" algn="ctr">
              <a:buNone/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algn="ctr"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algn="ctr"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algn="ctr">
              <a:defRPr lang="fr-FR" sz="2000" b="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6"/>
          </p:nvPr>
        </p:nvSpPr>
        <p:spPr>
          <a:xfrm>
            <a:off x="5511799" y="1068040"/>
            <a:ext cx="3184525" cy="181927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 bwMode="gray">
          <a:xfrm>
            <a:off x="447675" y="392183"/>
            <a:ext cx="8248650" cy="540000"/>
          </a:xfrm>
          <a:solidFill>
            <a:schemeClr val="tx2"/>
          </a:solidFill>
          <a:ln>
            <a:noFill/>
          </a:ln>
          <a:effectLst/>
        </p:spPr>
        <p:txBody>
          <a:bodyPr tIns="125977" bIns="89984"/>
          <a:lstStyle>
            <a:lvl1pPr>
              <a:defRPr lang="fr-FR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3667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&amp;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8"/>
          <p:cNvSpPr txBox="1">
            <a:spLocks noChangeArrowheads="1"/>
          </p:cNvSpPr>
          <p:nvPr userDrawn="1"/>
        </p:nvSpPr>
        <p:spPr bwMode="auto">
          <a:xfrm>
            <a:off x="-1189038" y="1871663"/>
            <a:ext cx="1116013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200" b="1">
                <a:solidFill>
                  <a:srgbClr val="000000"/>
                </a:solidFill>
              </a:rPr>
              <a:t>TO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200" b="1">
                <a:solidFill>
                  <a:srgbClr val="000000"/>
                </a:solidFill>
              </a:rPr>
              <a:t>REPLACE</a:t>
            </a:r>
            <a:r>
              <a:rPr lang="fr-FR" sz="1200">
                <a:solidFill>
                  <a:srgbClr val="000000"/>
                </a:solidFill>
              </a:rPr>
              <a:t> </a:t>
            </a:r>
            <a:br>
              <a:rPr lang="fr-FR" sz="1200">
                <a:solidFill>
                  <a:srgbClr val="000000"/>
                </a:solidFill>
              </a:rPr>
            </a:br>
            <a:r>
              <a:rPr lang="fr-FR" sz="1200">
                <a:solidFill>
                  <a:srgbClr val="000000"/>
                </a:solidFill>
              </a:rPr>
              <a:t>AN IMAGE: </a:t>
            </a:r>
            <a:r>
              <a:rPr lang="fr-FR" sz="1200" b="1">
                <a:solidFill>
                  <a:srgbClr val="000000"/>
                </a:solidFill>
              </a:rPr>
              <a:t>Click on the image and delete 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000000"/>
              </a:solidFill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200">
                <a:solidFill>
                  <a:srgbClr val="000000"/>
                </a:solidFill>
              </a:rPr>
              <a:t>then click on the photo icon.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000000"/>
              </a:solidFill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200">
                <a:solidFill>
                  <a:srgbClr val="000000"/>
                </a:solidFill>
              </a:rPr>
              <a:t>Select your photo and insert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000000"/>
              </a:solidFill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200">
                <a:solidFill>
                  <a:srgbClr val="000000"/>
                </a:solidFill>
              </a:rPr>
              <a:t>Resize photo if needed by cropping and sliding it 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447675" y="390183"/>
            <a:ext cx="8248650" cy="540000"/>
          </a:xfrm>
          <a:solidFill>
            <a:schemeClr val="tx2"/>
          </a:solidFill>
          <a:ln>
            <a:noFill/>
          </a:ln>
          <a:effectLst/>
        </p:spPr>
        <p:txBody>
          <a:bodyPr tIns="125977" bIns="89984"/>
          <a:lstStyle>
            <a:lvl1pPr>
              <a:defRPr lang="fr-FR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4" y="1073426"/>
            <a:ext cx="2718000" cy="508273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7" y="1086677"/>
            <a:ext cx="5348461" cy="5058677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 lang="fr-FR" dirty="0" smtClean="0"/>
            </a:lvl1pPr>
            <a:lvl2pPr marL="628538" indent="-26665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1615787" algn="l"/>
                <a:tab pos="2330035" algn="l"/>
                <a:tab pos="8075764" algn="r"/>
              </a:tabLst>
              <a:defRPr lang="fr-FR" dirty="0" smtClean="0"/>
            </a:lvl2pPr>
            <a:lvl3pPr marL="896778" indent="-1761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1082483" algn="l"/>
                <a:tab pos="2149093" algn="l"/>
                <a:tab pos="8075764" algn="r"/>
              </a:tabLst>
              <a:defRPr lang="fr-FR" dirty="0" smtClean="0"/>
            </a:lvl3pPr>
            <a:lvl4pPr marL="1615787" indent="-179356">
              <a:buClr>
                <a:schemeClr val="bg2"/>
              </a:buClr>
              <a:buNone/>
              <a:defRPr lang="fr-FR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426278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&amp;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447675" y="376931"/>
            <a:ext cx="8248650" cy="540000"/>
          </a:xfrm>
          <a:solidFill>
            <a:schemeClr val="tx2"/>
          </a:solidFill>
          <a:ln>
            <a:noFill/>
          </a:ln>
          <a:effectLst/>
        </p:spPr>
        <p:txBody>
          <a:bodyPr tIns="125977" bIns="89984"/>
          <a:lstStyle>
            <a:lvl1pPr>
              <a:defRPr lang="fr-FR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7" y="1099927"/>
            <a:ext cx="5348461" cy="51912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chemeClr val="tx2"/>
              </a:buClr>
              <a:defRPr lang="fr-FR" dirty="0" smtClean="0"/>
            </a:lvl1pPr>
            <a:lvl2pPr marL="628538" indent="-266652">
              <a:buClr>
                <a:schemeClr val="tx2"/>
              </a:buClr>
              <a:tabLst>
                <a:tab pos="1615787" algn="l"/>
                <a:tab pos="2330035" algn="l"/>
                <a:tab pos="8075764" algn="r"/>
              </a:tabLst>
              <a:defRPr lang="fr-FR" dirty="0" smtClean="0"/>
            </a:lvl2pPr>
            <a:lvl3pPr marL="896778" indent="-176181">
              <a:buClr>
                <a:schemeClr val="tx2"/>
              </a:buClr>
              <a:tabLst>
                <a:tab pos="1082483" algn="l"/>
                <a:tab pos="2149093" algn="l"/>
                <a:tab pos="8075764" algn="r"/>
              </a:tabLst>
              <a:defRPr lang="fr-FR" dirty="0" smtClean="0"/>
            </a:lvl3pPr>
            <a:lvl4pPr marL="1615787" indent="-179356">
              <a:buClr>
                <a:schemeClr val="bg2"/>
              </a:buClr>
              <a:defRPr lang="fr-FR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444504" y="1100347"/>
            <a:ext cx="2727325" cy="5165725"/>
          </a:xfrm>
          <a:solidFill>
            <a:schemeClr val="bg2"/>
          </a:solidFill>
        </p:spPr>
        <p:txBody>
          <a:bodyPr lIns="71988" rIns="107980" anchor="ctr"/>
          <a:lstStyle>
            <a:lvl1pPr marL="0" indent="0" algn="r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70127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447675" y="376931"/>
            <a:ext cx="8248650" cy="540000"/>
          </a:xfrm>
          <a:solidFill>
            <a:schemeClr val="tx2"/>
          </a:solidFill>
          <a:ln>
            <a:noFill/>
          </a:ln>
          <a:effectLst/>
        </p:spPr>
        <p:txBody>
          <a:bodyPr tIns="125977" bIns="89984"/>
          <a:lstStyle>
            <a:lvl1pPr>
              <a:defRPr lang="fr-FR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047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3" y="954156"/>
            <a:ext cx="5348461" cy="5202000"/>
          </a:xfrm>
          <a:solidFill>
            <a:schemeClr val="bg2"/>
          </a:solidFill>
        </p:spPr>
        <p:txBody>
          <a:bodyPr lIns="72000" anchor="ctr" anchorCtr="0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 b="1"/>
            </a:lvl1pPr>
            <a:lvl2pPr marL="719138" indent="0">
              <a:buClr>
                <a:schemeClr val="tx1"/>
              </a:buClr>
              <a:buFont typeface="+mj-lt"/>
              <a:buNone/>
              <a:defRPr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75" y="352425"/>
            <a:ext cx="8248650" cy="550508"/>
          </a:xfrm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SUMMARY</a:t>
            </a:r>
            <a:endParaRPr lang="fr-FR" dirty="0"/>
          </a:p>
        </p:txBody>
      </p:sp>
      <p:sp>
        <p:nvSpPr>
          <p:cNvPr id="10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4" y="954156"/>
            <a:ext cx="2828926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-1188640" y="1872114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</a:rPr>
              <a:t>TO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</a:rPr>
              <a:t>REPLACE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  <a:br>
              <a:rPr lang="fr-FR" sz="1200" dirty="0">
                <a:solidFill>
                  <a:srgbClr val="000000"/>
                </a:solidFill>
              </a:rPr>
            </a:br>
            <a:r>
              <a:rPr lang="fr-FR" sz="1200" dirty="0">
                <a:solidFill>
                  <a:srgbClr val="000000"/>
                </a:solidFill>
              </a:rPr>
              <a:t>AN IMAGE: </a:t>
            </a:r>
            <a:r>
              <a:rPr lang="fr-FR" sz="1200" b="1" dirty="0">
                <a:solidFill>
                  <a:srgbClr val="000000"/>
                </a:solidFill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</a:rPr>
              <a:t>delete</a:t>
            </a:r>
            <a:r>
              <a:rPr lang="fr-FR" sz="1200" b="1" dirty="0">
                <a:solidFill>
                  <a:srgbClr val="000000"/>
                </a:solidFill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</a:rPr>
              <a:t>then</a:t>
            </a:r>
            <a:r>
              <a:rPr lang="fr-FR" sz="1200" dirty="0">
                <a:solidFill>
                  <a:srgbClr val="000000"/>
                </a:solidFill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</a:rPr>
              <a:t>icon</a:t>
            </a:r>
            <a:r>
              <a:rPr lang="fr-FR" sz="1200" dirty="0">
                <a:solidFill>
                  <a:srgbClr val="000000"/>
                </a:solidFill>
              </a:rPr>
              <a:t>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</a:rPr>
              <a:t>Select </a:t>
            </a:r>
            <a:r>
              <a:rPr lang="fr-FR" sz="1200" dirty="0" err="1">
                <a:solidFill>
                  <a:srgbClr val="000000"/>
                </a:solidFill>
              </a:rPr>
              <a:t>your</a:t>
            </a:r>
            <a:r>
              <a:rPr lang="fr-FR" sz="1200" dirty="0">
                <a:solidFill>
                  <a:srgbClr val="000000"/>
                </a:solidFill>
              </a:rPr>
              <a:t> photo and insert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</a:rPr>
              <a:t>Resize</a:t>
            </a:r>
            <a:r>
              <a:rPr lang="fr-FR" sz="1200" dirty="0">
                <a:solidFill>
                  <a:srgbClr val="000000"/>
                </a:solidFill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</a:rPr>
              <a:t>needed</a:t>
            </a:r>
            <a:r>
              <a:rPr lang="fr-FR" sz="1200" dirty="0">
                <a:solidFill>
                  <a:srgbClr val="000000"/>
                </a:solidFill>
              </a:rPr>
              <a:t> by </a:t>
            </a:r>
            <a:r>
              <a:rPr lang="fr-FR" sz="1200" dirty="0" err="1">
                <a:solidFill>
                  <a:srgbClr val="000000"/>
                </a:solidFill>
              </a:rPr>
              <a:t>cropping</a:t>
            </a:r>
            <a:r>
              <a:rPr lang="fr-FR" sz="1200" dirty="0">
                <a:solidFill>
                  <a:srgbClr val="000000"/>
                </a:solidFill>
              </a:rPr>
              <a:t> and </a:t>
            </a:r>
            <a:r>
              <a:rPr lang="fr-FR" sz="1200" dirty="0" err="1">
                <a:solidFill>
                  <a:srgbClr val="000000"/>
                </a:solidFill>
              </a:rPr>
              <a:t>sliding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  <a:r>
              <a:rPr lang="fr-FR" sz="1200" dirty="0" err="1">
                <a:solidFill>
                  <a:srgbClr val="000000"/>
                </a:solidFill>
              </a:rPr>
              <a:t>it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486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9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05200" y="6453188"/>
            <a:ext cx="2133600" cy="2524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/>
              <a:t>page </a:t>
            </a:r>
            <a:fld id="{07E3172D-CA99-462F-816A-D35FC21DC283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088474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05200" y="6453188"/>
            <a:ext cx="2133600" cy="2524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/>
              <a:t>page </a:t>
            </a:r>
            <a:fld id="{F5C8F6F6-004C-4972-AB6C-064BED6B5B13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546808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P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98700" y="66040"/>
            <a:ext cx="6832600" cy="518160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2500" y="2616200"/>
            <a:ext cx="7226300" cy="10033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 b="1" baseline="0">
                <a:solidFill>
                  <a:srgbClr val="004F4C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549400" y="3657600"/>
            <a:ext cx="6057900" cy="2501900"/>
          </a:xfrm>
          <a:prstGeom prst="rect">
            <a:avLst/>
          </a:prstGeom>
        </p:spPr>
        <p:txBody>
          <a:bodyPr/>
          <a:lstStyle>
            <a:lvl1pPr algn="ctr">
              <a:buNone/>
              <a:defRPr baseline="0">
                <a:ln w="0">
                  <a:solidFill>
                    <a:schemeClr val="accent2">
                      <a:lumMod val="25000"/>
                      <a:lumOff val="75000"/>
                    </a:schemeClr>
                  </a:solidFill>
                </a:ln>
                <a:solidFill>
                  <a:schemeClr val="accent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92221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5" name="Picture 103" descr="Cartou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547813"/>
            <a:ext cx="6342062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104"/>
          <p:cNvSpPr>
            <a:spLocks/>
          </p:cNvSpPr>
          <p:nvPr/>
        </p:nvSpPr>
        <p:spPr bwMode="auto">
          <a:xfrm>
            <a:off x="615950" y="1644650"/>
            <a:ext cx="5895975" cy="3560763"/>
          </a:xfrm>
          <a:custGeom>
            <a:avLst/>
            <a:gdLst>
              <a:gd name="T0" fmla="*/ 2147483647 w 5282"/>
              <a:gd name="T1" fmla="*/ 2147483647 h 3192"/>
              <a:gd name="T2" fmla="*/ 2147483647 w 5282"/>
              <a:gd name="T3" fmla="*/ 2147483647 h 3192"/>
              <a:gd name="T4" fmla="*/ 0 w 5282"/>
              <a:gd name="T5" fmla="*/ 2147483647 h 3192"/>
              <a:gd name="T6" fmla="*/ 2147483647 w 5282"/>
              <a:gd name="T7" fmla="*/ 0 h 3192"/>
              <a:gd name="T8" fmla="*/ 2147483647 w 5282"/>
              <a:gd name="T9" fmla="*/ 2147483647 h 3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82" h="3192">
                <a:moveTo>
                  <a:pt x="5282" y="2203"/>
                </a:moveTo>
                <a:lnTo>
                  <a:pt x="450" y="3192"/>
                </a:lnTo>
                <a:lnTo>
                  <a:pt x="0" y="988"/>
                </a:lnTo>
                <a:lnTo>
                  <a:pt x="4832" y="0"/>
                </a:lnTo>
                <a:lnTo>
                  <a:pt x="5282" y="220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7" name="Group 120"/>
          <p:cNvGrpSpPr>
            <a:grpSpLocks/>
          </p:cNvGrpSpPr>
          <p:nvPr/>
        </p:nvGrpSpPr>
        <p:grpSpPr bwMode="auto">
          <a:xfrm>
            <a:off x="0" y="-6350"/>
            <a:ext cx="1335088" cy="6864350"/>
            <a:chOff x="0" y="-4"/>
            <a:chExt cx="841" cy="4324"/>
          </a:xfrm>
        </p:grpSpPr>
        <p:grpSp>
          <p:nvGrpSpPr>
            <p:cNvPr id="8" name="Group 117"/>
            <p:cNvGrpSpPr>
              <a:grpSpLocks/>
            </p:cNvGrpSpPr>
            <p:nvPr/>
          </p:nvGrpSpPr>
          <p:grpSpPr bwMode="auto">
            <a:xfrm>
              <a:off x="136" y="0"/>
              <a:ext cx="705" cy="4320"/>
              <a:chOff x="136" y="0"/>
              <a:chExt cx="705" cy="4320"/>
            </a:xfrm>
          </p:grpSpPr>
          <p:pic>
            <p:nvPicPr>
              <p:cNvPr id="15" name="Picture 107" descr="RubanOmbre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711"/>
              <a:stretch>
                <a:fillRect/>
              </a:stretch>
            </p:blipFill>
            <p:spPr bwMode="auto">
              <a:xfrm>
                <a:off x="288" y="0"/>
                <a:ext cx="553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Freeform 108"/>
              <p:cNvSpPr>
                <a:spLocks/>
              </p:cNvSpPr>
              <p:nvPr/>
            </p:nvSpPr>
            <p:spPr bwMode="auto">
              <a:xfrm>
                <a:off x="136" y="0"/>
                <a:ext cx="607" cy="4320"/>
              </a:xfrm>
              <a:custGeom>
                <a:avLst/>
                <a:gdLst>
                  <a:gd name="T0" fmla="*/ 1 w 864"/>
                  <a:gd name="T1" fmla="*/ 1 h 6148"/>
                  <a:gd name="T2" fmla="*/ 1 w 864"/>
                  <a:gd name="T3" fmla="*/ 1 h 6148"/>
                  <a:gd name="T4" fmla="*/ 0 w 864"/>
                  <a:gd name="T5" fmla="*/ 0 h 6148"/>
                  <a:gd name="T6" fmla="*/ 1 w 864"/>
                  <a:gd name="T7" fmla="*/ 0 h 6148"/>
                  <a:gd name="T8" fmla="*/ 1 w 864"/>
                  <a:gd name="T9" fmla="*/ 1 h 6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4" h="6148">
                    <a:moveTo>
                      <a:pt x="864" y="6148"/>
                    </a:moveTo>
                    <a:lnTo>
                      <a:pt x="604" y="6148"/>
                    </a:lnTo>
                    <a:lnTo>
                      <a:pt x="0" y="0"/>
                    </a:lnTo>
                    <a:lnTo>
                      <a:pt x="260" y="0"/>
                    </a:lnTo>
                    <a:lnTo>
                      <a:pt x="864" y="614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9" name="Group 118"/>
            <p:cNvGrpSpPr>
              <a:grpSpLocks/>
            </p:cNvGrpSpPr>
            <p:nvPr/>
          </p:nvGrpSpPr>
          <p:grpSpPr bwMode="auto">
            <a:xfrm>
              <a:off x="314" y="0"/>
              <a:ext cx="393" cy="4320"/>
              <a:chOff x="314" y="0"/>
              <a:chExt cx="393" cy="4320"/>
            </a:xfrm>
          </p:grpSpPr>
          <p:pic>
            <p:nvPicPr>
              <p:cNvPr id="13" name="Picture 110" descr="RubanOmbre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773" r="16431"/>
              <a:stretch>
                <a:fillRect/>
              </a:stretch>
            </p:blipFill>
            <p:spPr bwMode="auto">
              <a:xfrm>
                <a:off x="438" y="0"/>
                <a:ext cx="269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Freeform 111"/>
              <p:cNvSpPr>
                <a:spLocks/>
              </p:cNvSpPr>
              <p:nvPr/>
            </p:nvSpPr>
            <p:spPr bwMode="auto">
              <a:xfrm>
                <a:off x="314" y="0"/>
                <a:ext cx="285" cy="4320"/>
              </a:xfrm>
              <a:custGeom>
                <a:avLst/>
                <a:gdLst>
                  <a:gd name="T0" fmla="*/ 1 w 406"/>
                  <a:gd name="T1" fmla="*/ 1 h 6148"/>
                  <a:gd name="T2" fmla="*/ 0 w 406"/>
                  <a:gd name="T3" fmla="*/ 1 h 6148"/>
                  <a:gd name="T4" fmla="*/ 1 w 406"/>
                  <a:gd name="T5" fmla="*/ 0 h 6148"/>
                  <a:gd name="T6" fmla="*/ 1 w 406"/>
                  <a:gd name="T7" fmla="*/ 0 h 6148"/>
                  <a:gd name="T8" fmla="*/ 1 w 406"/>
                  <a:gd name="T9" fmla="*/ 1 h 6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6" h="6148">
                    <a:moveTo>
                      <a:pt x="258" y="6148"/>
                    </a:moveTo>
                    <a:lnTo>
                      <a:pt x="0" y="6148"/>
                    </a:lnTo>
                    <a:lnTo>
                      <a:pt x="148" y="0"/>
                    </a:lnTo>
                    <a:lnTo>
                      <a:pt x="406" y="0"/>
                    </a:lnTo>
                    <a:lnTo>
                      <a:pt x="258" y="614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0" name="Group 119"/>
            <p:cNvGrpSpPr>
              <a:grpSpLocks/>
            </p:cNvGrpSpPr>
            <p:nvPr/>
          </p:nvGrpSpPr>
          <p:grpSpPr bwMode="auto">
            <a:xfrm>
              <a:off x="0" y="-4"/>
              <a:ext cx="379" cy="4324"/>
              <a:chOff x="0" y="-4"/>
              <a:chExt cx="379" cy="4324"/>
            </a:xfrm>
          </p:grpSpPr>
          <p:pic>
            <p:nvPicPr>
              <p:cNvPr id="11" name="Picture 113" descr="RubanOmbre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602" r="55202"/>
              <a:stretch>
                <a:fillRect/>
              </a:stretch>
            </p:blipFill>
            <p:spPr bwMode="auto">
              <a:xfrm>
                <a:off x="132" y="0"/>
                <a:ext cx="247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Freeform 114"/>
              <p:cNvSpPr>
                <a:spLocks/>
              </p:cNvSpPr>
              <p:nvPr/>
            </p:nvSpPr>
            <p:spPr bwMode="auto">
              <a:xfrm>
                <a:off x="0" y="-4"/>
                <a:ext cx="296" cy="4324"/>
              </a:xfrm>
              <a:custGeom>
                <a:avLst/>
                <a:gdLst>
                  <a:gd name="T0" fmla="*/ 296 w 296"/>
                  <a:gd name="T1" fmla="*/ 4324 h 4324"/>
                  <a:gd name="T2" fmla="*/ 109 w 296"/>
                  <a:gd name="T3" fmla="*/ 4324 h 4324"/>
                  <a:gd name="T4" fmla="*/ 4 w 296"/>
                  <a:gd name="T5" fmla="*/ 1109 h 4324"/>
                  <a:gd name="T6" fmla="*/ 0 w 296"/>
                  <a:gd name="T7" fmla="*/ 4 h 4324"/>
                  <a:gd name="T8" fmla="*/ 154 w 296"/>
                  <a:gd name="T9" fmla="*/ 0 h 4324"/>
                  <a:gd name="T10" fmla="*/ 296 w 296"/>
                  <a:gd name="T11" fmla="*/ 4324 h 43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6" h="4324">
                    <a:moveTo>
                      <a:pt x="296" y="4324"/>
                    </a:moveTo>
                    <a:lnTo>
                      <a:pt x="109" y="4324"/>
                    </a:lnTo>
                    <a:lnTo>
                      <a:pt x="4" y="1109"/>
                    </a:lnTo>
                    <a:lnTo>
                      <a:pt x="0" y="4"/>
                    </a:lnTo>
                    <a:lnTo>
                      <a:pt x="154" y="0"/>
                    </a:lnTo>
                    <a:lnTo>
                      <a:pt x="296" y="432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7" name="Freeform 78"/>
          <p:cNvSpPr>
            <a:spLocks noEditPoints="1"/>
          </p:cNvSpPr>
          <p:nvPr/>
        </p:nvSpPr>
        <p:spPr bwMode="black">
          <a:xfrm>
            <a:off x="8056563" y="6119813"/>
            <a:ext cx="569912" cy="500062"/>
          </a:xfrm>
          <a:custGeom>
            <a:avLst/>
            <a:gdLst>
              <a:gd name="T0" fmla="*/ 2147483647 w 255"/>
              <a:gd name="T1" fmla="*/ 2147483647 h 224"/>
              <a:gd name="T2" fmla="*/ 2147483647 w 255"/>
              <a:gd name="T3" fmla="*/ 2147483647 h 224"/>
              <a:gd name="T4" fmla="*/ 2147483647 w 255"/>
              <a:gd name="T5" fmla="*/ 2147483647 h 224"/>
              <a:gd name="T6" fmla="*/ 2147483647 w 255"/>
              <a:gd name="T7" fmla="*/ 2147483647 h 224"/>
              <a:gd name="T8" fmla="*/ 2147483647 w 255"/>
              <a:gd name="T9" fmla="*/ 2147483647 h 224"/>
              <a:gd name="T10" fmla="*/ 2147483647 w 255"/>
              <a:gd name="T11" fmla="*/ 2147483647 h 224"/>
              <a:gd name="T12" fmla="*/ 2147483647 w 255"/>
              <a:gd name="T13" fmla="*/ 2147483647 h 224"/>
              <a:gd name="T14" fmla="*/ 2147483647 w 255"/>
              <a:gd name="T15" fmla="*/ 2147483647 h 224"/>
              <a:gd name="T16" fmla="*/ 2147483647 w 255"/>
              <a:gd name="T17" fmla="*/ 2147483647 h 224"/>
              <a:gd name="T18" fmla="*/ 2147483647 w 255"/>
              <a:gd name="T19" fmla="*/ 2147483647 h 224"/>
              <a:gd name="T20" fmla="*/ 2147483647 w 255"/>
              <a:gd name="T21" fmla="*/ 2147483647 h 224"/>
              <a:gd name="T22" fmla="*/ 2147483647 w 255"/>
              <a:gd name="T23" fmla="*/ 2147483647 h 224"/>
              <a:gd name="T24" fmla="*/ 2147483647 w 255"/>
              <a:gd name="T25" fmla="*/ 2147483647 h 224"/>
              <a:gd name="T26" fmla="*/ 2147483647 w 255"/>
              <a:gd name="T27" fmla="*/ 2147483647 h 224"/>
              <a:gd name="T28" fmla="*/ 2147483647 w 255"/>
              <a:gd name="T29" fmla="*/ 2147483647 h 224"/>
              <a:gd name="T30" fmla="*/ 2147483647 w 255"/>
              <a:gd name="T31" fmla="*/ 2147483647 h 224"/>
              <a:gd name="T32" fmla="*/ 2147483647 w 255"/>
              <a:gd name="T33" fmla="*/ 2147483647 h 224"/>
              <a:gd name="T34" fmla="*/ 2147483647 w 255"/>
              <a:gd name="T35" fmla="*/ 2147483647 h 224"/>
              <a:gd name="T36" fmla="*/ 2147483647 w 255"/>
              <a:gd name="T37" fmla="*/ 2147483647 h 224"/>
              <a:gd name="T38" fmla="*/ 2147483647 w 255"/>
              <a:gd name="T39" fmla="*/ 0 h 224"/>
              <a:gd name="T40" fmla="*/ 2147483647 w 255"/>
              <a:gd name="T41" fmla="*/ 2147483647 h 224"/>
              <a:gd name="T42" fmla="*/ 2147483647 w 255"/>
              <a:gd name="T43" fmla="*/ 2147483647 h 224"/>
              <a:gd name="T44" fmla="*/ 2147483647 w 255"/>
              <a:gd name="T45" fmla="*/ 2147483647 h 224"/>
              <a:gd name="T46" fmla="*/ 2147483647 w 255"/>
              <a:gd name="T47" fmla="*/ 2147483647 h 224"/>
              <a:gd name="T48" fmla="*/ 2147483647 w 255"/>
              <a:gd name="T49" fmla="*/ 2147483647 h 224"/>
              <a:gd name="T50" fmla="*/ 2147483647 w 255"/>
              <a:gd name="T51" fmla="*/ 2147483647 h 224"/>
              <a:gd name="T52" fmla="*/ 2147483647 w 255"/>
              <a:gd name="T53" fmla="*/ 2147483647 h 224"/>
              <a:gd name="T54" fmla="*/ 2147483647 w 255"/>
              <a:gd name="T55" fmla="*/ 0 h 224"/>
              <a:gd name="T56" fmla="*/ 2147483647 w 255"/>
              <a:gd name="T57" fmla="*/ 2147483647 h 224"/>
              <a:gd name="T58" fmla="*/ 2147483647 w 255"/>
              <a:gd name="T59" fmla="*/ 2147483647 h 224"/>
              <a:gd name="T60" fmla="*/ 2147483647 w 255"/>
              <a:gd name="T61" fmla="*/ 2147483647 h 224"/>
              <a:gd name="T62" fmla="*/ 2147483647 w 255"/>
              <a:gd name="T63" fmla="*/ 2147483647 h 224"/>
              <a:gd name="T64" fmla="*/ 2147483647 w 255"/>
              <a:gd name="T65" fmla="*/ 2147483647 h 224"/>
              <a:gd name="T66" fmla="*/ 2147483647 w 255"/>
              <a:gd name="T67" fmla="*/ 2147483647 h 224"/>
              <a:gd name="T68" fmla="*/ 2147483647 w 255"/>
              <a:gd name="T69" fmla="*/ 2147483647 h 224"/>
              <a:gd name="T70" fmla="*/ 2147483647 w 255"/>
              <a:gd name="T71" fmla="*/ 2147483647 h 224"/>
              <a:gd name="T72" fmla="*/ 2147483647 w 255"/>
              <a:gd name="T73" fmla="*/ 2147483647 h 224"/>
              <a:gd name="T74" fmla="*/ 2147483647 w 255"/>
              <a:gd name="T75" fmla="*/ 2147483647 h 224"/>
              <a:gd name="T76" fmla="*/ 2147483647 w 255"/>
              <a:gd name="T77" fmla="*/ 2147483647 h 224"/>
              <a:gd name="T78" fmla="*/ 2147483647 w 255"/>
              <a:gd name="T79" fmla="*/ 2147483647 h 224"/>
              <a:gd name="T80" fmla="*/ 2147483647 w 255"/>
              <a:gd name="T81" fmla="*/ 2147483647 h 224"/>
              <a:gd name="T82" fmla="*/ 2147483647 w 255"/>
              <a:gd name="T83" fmla="*/ 2147483647 h 224"/>
              <a:gd name="T84" fmla="*/ 2147483647 w 255"/>
              <a:gd name="T85" fmla="*/ 2147483647 h 224"/>
              <a:gd name="T86" fmla="*/ 2147483647 w 255"/>
              <a:gd name="T87" fmla="*/ 2147483647 h 224"/>
              <a:gd name="T88" fmla="*/ 2147483647 w 255"/>
              <a:gd name="T89" fmla="*/ 2147483647 h 224"/>
              <a:gd name="T90" fmla="*/ 2147483647 w 255"/>
              <a:gd name="T91" fmla="*/ 2147483647 h 224"/>
              <a:gd name="T92" fmla="*/ 2147483647 w 255"/>
              <a:gd name="T93" fmla="*/ 2147483647 h 224"/>
              <a:gd name="T94" fmla="*/ 2147483647 w 255"/>
              <a:gd name="T95" fmla="*/ 2147483647 h 224"/>
              <a:gd name="T96" fmla="*/ 2147483647 w 255"/>
              <a:gd name="T97" fmla="*/ 2147483647 h 224"/>
              <a:gd name="T98" fmla="*/ 2147483647 w 255"/>
              <a:gd name="T99" fmla="*/ 2147483647 h 224"/>
              <a:gd name="T100" fmla="*/ 2147483647 w 255"/>
              <a:gd name="T101" fmla="*/ 2147483647 h 224"/>
              <a:gd name="T102" fmla="*/ 2147483647 w 255"/>
              <a:gd name="T103" fmla="*/ 2147483647 h 224"/>
              <a:gd name="T104" fmla="*/ 2147483647 w 255"/>
              <a:gd name="T105" fmla="*/ 2147483647 h 224"/>
              <a:gd name="T106" fmla="*/ 2147483647 w 255"/>
              <a:gd name="T107" fmla="*/ 2147483647 h 224"/>
              <a:gd name="T108" fmla="*/ 2147483647 w 255"/>
              <a:gd name="T109" fmla="*/ 0 h 224"/>
              <a:gd name="T110" fmla="*/ 2147483647 w 255"/>
              <a:gd name="T111" fmla="*/ 2147483647 h 224"/>
              <a:gd name="T112" fmla="*/ 2147483647 w 255"/>
              <a:gd name="T113" fmla="*/ 2147483647 h 224"/>
              <a:gd name="T114" fmla="*/ 2147483647 w 255"/>
              <a:gd name="T115" fmla="*/ 2147483647 h 224"/>
              <a:gd name="T116" fmla="*/ 2147483647 w 255"/>
              <a:gd name="T117" fmla="*/ 2147483647 h 224"/>
              <a:gd name="T118" fmla="*/ 2147483647 w 255"/>
              <a:gd name="T119" fmla="*/ 2147483647 h 22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55" h="224">
                <a:moveTo>
                  <a:pt x="115" y="24"/>
                </a:moveTo>
                <a:cubicBezTo>
                  <a:pt x="120" y="24"/>
                  <a:pt x="120" y="24"/>
                  <a:pt x="120" y="24"/>
                </a:cubicBezTo>
                <a:cubicBezTo>
                  <a:pt x="120" y="23"/>
                  <a:pt x="120" y="21"/>
                  <a:pt x="120" y="19"/>
                </a:cubicBezTo>
                <a:cubicBezTo>
                  <a:pt x="120" y="12"/>
                  <a:pt x="120" y="12"/>
                  <a:pt x="120" y="12"/>
                </a:cubicBezTo>
                <a:cubicBezTo>
                  <a:pt x="131" y="12"/>
                  <a:pt x="131" y="12"/>
                  <a:pt x="131" y="12"/>
                </a:cubicBezTo>
                <a:cubicBezTo>
                  <a:pt x="131" y="19"/>
                  <a:pt x="131" y="19"/>
                  <a:pt x="131" y="19"/>
                </a:cubicBezTo>
                <a:cubicBezTo>
                  <a:pt x="131" y="21"/>
                  <a:pt x="130" y="23"/>
                  <a:pt x="130" y="24"/>
                </a:cubicBezTo>
                <a:cubicBezTo>
                  <a:pt x="135" y="24"/>
                  <a:pt x="135" y="24"/>
                  <a:pt x="135" y="24"/>
                </a:cubicBezTo>
                <a:cubicBezTo>
                  <a:pt x="134" y="23"/>
                  <a:pt x="134" y="21"/>
                  <a:pt x="134" y="19"/>
                </a:cubicBezTo>
                <a:cubicBezTo>
                  <a:pt x="134" y="5"/>
                  <a:pt x="134" y="5"/>
                  <a:pt x="134" y="5"/>
                </a:cubicBezTo>
                <a:cubicBezTo>
                  <a:pt x="134" y="4"/>
                  <a:pt x="134" y="2"/>
                  <a:pt x="135" y="1"/>
                </a:cubicBezTo>
                <a:cubicBezTo>
                  <a:pt x="130" y="1"/>
                  <a:pt x="130" y="1"/>
                  <a:pt x="130" y="1"/>
                </a:cubicBezTo>
                <a:cubicBezTo>
                  <a:pt x="130" y="2"/>
                  <a:pt x="131" y="4"/>
                  <a:pt x="131" y="5"/>
                </a:cubicBezTo>
                <a:cubicBezTo>
                  <a:pt x="131" y="11"/>
                  <a:pt x="131" y="11"/>
                  <a:pt x="131" y="11"/>
                </a:cubicBezTo>
                <a:cubicBezTo>
                  <a:pt x="120" y="11"/>
                  <a:pt x="120" y="11"/>
                  <a:pt x="120" y="11"/>
                </a:cubicBezTo>
                <a:cubicBezTo>
                  <a:pt x="120" y="5"/>
                  <a:pt x="120" y="5"/>
                  <a:pt x="120" y="5"/>
                </a:cubicBezTo>
                <a:cubicBezTo>
                  <a:pt x="120" y="4"/>
                  <a:pt x="120" y="2"/>
                  <a:pt x="120" y="1"/>
                </a:cubicBezTo>
                <a:cubicBezTo>
                  <a:pt x="115" y="1"/>
                  <a:pt x="115" y="1"/>
                  <a:pt x="115" y="1"/>
                </a:cubicBezTo>
                <a:cubicBezTo>
                  <a:pt x="116" y="2"/>
                  <a:pt x="116" y="4"/>
                  <a:pt x="116" y="5"/>
                </a:cubicBezTo>
                <a:cubicBezTo>
                  <a:pt x="116" y="19"/>
                  <a:pt x="116" y="19"/>
                  <a:pt x="116" y="19"/>
                </a:cubicBezTo>
                <a:cubicBezTo>
                  <a:pt x="116" y="21"/>
                  <a:pt x="116" y="23"/>
                  <a:pt x="115" y="24"/>
                </a:cubicBezTo>
                <a:close/>
                <a:moveTo>
                  <a:pt x="140" y="18"/>
                </a:moveTo>
                <a:cubicBezTo>
                  <a:pt x="140" y="23"/>
                  <a:pt x="143" y="25"/>
                  <a:pt x="147" y="25"/>
                </a:cubicBezTo>
                <a:cubicBezTo>
                  <a:pt x="151" y="25"/>
                  <a:pt x="153" y="23"/>
                  <a:pt x="154" y="22"/>
                </a:cubicBezTo>
                <a:cubicBezTo>
                  <a:pt x="155" y="22"/>
                  <a:pt x="155" y="22"/>
                  <a:pt x="155" y="22"/>
                </a:cubicBezTo>
                <a:cubicBezTo>
                  <a:pt x="155" y="22"/>
                  <a:pt x="155" y="22"/>
                  <a:pt x="155" y="22"/>
                </a:cubicBezTo>
                <a:cubicBezTo>
                  <a:pt x="155" y="24"/>
                  <a:pt x="155" y="24"/>
                  <a:pt x="155" y="24"/>
                </a:cubicBezTo>
                <a:cubicBezTo>
                  <a:pt x="159" y="24"/>
                  <a:pt x="159" y="24"/>
                  <a:pt x="159" y="24"/>
                </a:cubicBezTo>
                <a:cubicBezTo>
                  <a:pt x="158" y="23"/>
                  <a:pt x="158" y="21"/>
                  <a:pt x="158" y="19"/>
                </a:cubicBezTo>
                <a:cubicBezTo>
                  <a:pt x="158" y="5"/>
                  <a:pt x="158" y="5"/>
                  <a:pt x="158" y="5"/>
                </a:cubicBezTo>
                <a:cubicBezTo>
                  <a:pt x="158" y="4"/>
                  <a:pt x="158" y="2"/>
                  <a:pt x="159" y="1"/>
                </a:cubicBezTo>
                <a:cubicBezTo>
                  <a:pt x="154" y="1"/>
                  <a:pt x="154" y="1"/>
                  <a:pt x="154" y="1"/>
                </a:cubicBezTo>
                <a:cubicBezTo>
                  <a:pt x="155" y="2"/>
                  <a:pt x="155" y="4"/>
                  <a:pt x="155" y="5"/>
                </a:cubicBezTo>
                <a:cubicBezTo>
                  <a:pt x="155" y="11"/>
                  <a:pt x="155" y="11"/>
                  <a:pt x="155" y="11"/>
                </a:cubicBezTo>
                <a:cubicBezTo>
                  <a:pt x="155" y="13"/>
                  <a:pt x="155" y="14"/>
                  <a:pt x="155" y="15"/>
                </a:cubicBezTo>
                <a:cubicBezTo>
                  <a:pt x="155" y="20"/>
                  <a:pt x="153" y="23"/>
                  <a:pt x="149" y="23"/>
                </a:cubicBezTo>
                <a:cubicBezTo>
                  <a:pt x="145" y="23"/>
                  <a:pt x="143" y="20"/>
                  <a:pt x="143" y="16"/>
                </a:cubicBezTo>
                <a:cubicBezTo>
                  <a:pt x="143" y="5"/>
                  <a:pt x="143" y="5"/>
                  <a:pt x="143" y="5"/>
                </a:cubicBezTo>
                <a:cubicBezTo>
                  <a:pt x="143" y="4"/>
                  <a:pt x="143" y="2"/>
                  <a:pt x="144" y="1"/>
                </a:cubicBezTo>
                <a:cubicBezTo>
                  <a:pt x="139" y="1"/>
                  <a:pt x="139" y="1"/>
                  <a:pt x="139" y="1"/>
                </a:cubicBezTo>
                <a:cubicBezTo>
                  <a:pt x="140" y="2"/>
                  <a:pt x="140" y="4"/>
                  <a:pt x="140" y="5"/>
                </a:cubicBezTo>
                <a:lnTo>
                  <a:pt x="140" y="18"/>
                </a:lnTo>
                <a:close/>
                <a:moveTo>
                  <a:pt x="164" y="24"/>
                </a:moveTo>
                <a:cubicBezTo>
                  <a:pt x="168" y="24"/>
                  <a:pt x="168" y="24"/>
                  <a:pt x="168" y="24"/>
                </a:cubicBezTo>
                <a:cubicBezTo>
                  <a:pt x="167" y="21"/>
                  <a:pt x="167" y="18"/>
                  <a:pt x="167" y="15"/>
                </a:cubicBezTo>
                <a:cubicBezTo>
                  <a:pt x="167" y="5"/>
                  <a:pt x="167" y="5"/>
                  <a:pt x="167" y="5"/>
                </a:cubicBezTo>
                <a:cubicBezTo>
                  <a:pt x="167" y="5"/>
                  <a:pt x="167" y="5"/>
                  <a:pt x="167" y="5"/>
                </a:cubicBezTo>
                <a:cubicBezTo>
                  <a:pt x="167" y="5"/>
                  <a:pt x="168" y="5"/>
                  <a:pt x="168" y="5"/>
                </a:cubicBezTo>
                <a:cubicBezTo>
                  <a:pt x="181" y="24"/>
                  <a:pt x="181" y="24"/>
                  <a:pt x="181" y="24"/>
                </a:cubicBezTo>
                <a:cubicBezTo>
                  <a:pt x="184" y="24"/>
                  <a:pt x="184" y="24"/>
                  <a:pt x="184" y="24"/>
                </a:cubicBezTo>
                <a:cubicBezTo>
                  <a:pt x="184" y="23"/>
                  <a:pt x="184" y="22"/>
                  <a:pt x="184" y="21"/>
                </a:cubicBezTo>
                <a:cubicBezTo>
                  <a:pt x="184" y="6"/>
                  <a:pt x="184" y="6"/>
                  <a:pt x="184" y="6"/>
                </a:cubicBezTo>
                <a:cubicBezTo>
                  <a:pt x="184" y="4"/>
                  <a:pt x="184" y="2"/>
                  <a:pt x="185" y="1"/>
                </a:cubicBezTo>
                <a:cubicBezTo>
                  <a:pt x="181" y="1"/>
                  <a:pt x="181" y="1"/>
                  <a:pt x="181" y="1"/>
                </a:cubicBezTo>
                <a:cubicBezTo>
                  <a:pt x="182" y="2"/>
                  <a:pt x="182" y="3"/>
                  <a:pt x="182" y="5"/>
                </a:cubicBezTo>
                <a:cubicBezTo>
                  <a:pt x="182" y="18"/>
                  <a:pt x="182" y="18"/>
                  <a:pt x="182" y="18"/>
                </a:cubicBezTo>
                <a:cubicBezTo>
                  <a:pt x="182" y="19"/>
                  <a:pt x="182" y="19"/>
                  <a:pt x="182" y="19"/>
                </a:cubicBezTo>
                <a:cubicBezTo>
                  <a:pt x="181" y="19"/>
                  <a:pt x="181" y="19"/>
                  <a:pt x="181" y="18"/>
                </a:cubicBezTo>
                <a:cubicBezTo>
                  <a:pt x="174" y="8"/>
                  <a:pt x="174" y="8"/>
                  <a:pt x="174" y="8"/>
                </a:cubicBezTo>
                <a:cubicBezTo>
                  <a:pt x="172" y="6"/>
                  <a:pt x="170" y="2"/>
                  <a:pt x="169" y="1"/>
                </a:cubicBezTo>
                <a:cubicBezTo>
                  <a:pt x="169" y="1"/>
                  <a:pt x="168" y="1"/>
                  <a:pt x="168" y="1"/>
                </a:cubicBezTo>
                <a:cubicBezTo>
                  <a:pt x="164" y="1"/>
                  <a:pt x="164" y="1"/>
                  <a:pt x="164" y="1"/>
                </a:cubicBezTo>
                <a:cubicBezTo>
                  <a:pt x="165" y="2"/>
                  <a:pt x="165" y="4"/>
                  <a:pt x="165" y="6"/>
                </a:cubicBezTo>
                <a:cubicBezTo>
                  <a:pt x="165" y="13"/>
                  <a:pt x="165" y="13"/>
                  <a:pt x="165" y="13"/>
                </a:cubicBezTo>
                <a:cubicBezTo>
                  <a:pt x="165" y="17"/>
                  <a:pt x="165" y="21"/>
                  <a:pt x="164" y="24"/>
                </a:cubicBezTo>
                <a:close/>
                <a:moveTo>
                  <a:pt x="202" y="25"/>
                </a:moveTo>
                <a:cubicBezTo>
                  <a:pt x="205" y="25"/>
                  <a:pt x="208" y="24"/>
                  <a:pt x="210" y="24"/>
                </a:cubicBezTo>
                <a:cubicBezTo>
                  <a:pt x="210" y="23"/>
                  <a:pt x="210" y="22"/>
                  <a:pt x="210" y="21"/>
                </a:cubicBezTo>
                <a:cubicBezTo>
                  <a:pt x="210" y="17"/>
                  <a:pt x="210" y="17"/>
                  <a:pt x="210" y="17"/>
                </a:cubicBezTo>
                <a:cubicBezTo>
                  <a:pt x="210" y="16"/>
                  <a:pt x="210" y="14"/>
                  <a:pt x="210" y="12"/>
                </a:cubicBezTo>
                <a:cubicBezTo>
                  <a:pt x="206" y="12"/>
                  <a:pt x="206" y="12"/>
                  <a:pt x="206" y="12"/>
                </a:cubicBezTo>
                <a:cubicBezTo>
                  <a:pt x="206" y="14"/>
                  <a:pt x="206" y="16"/>
                  <a:pt x="206" y="17"/>
                </a:cubicBezTo>
                <a:cubicBezTo>
                  <a:pt x="206" y="19"/>
                  <a:pt x="206" y="19"/>
                  <a:pt x="206" y="19"/>
                </a:cubicBezTo>
                <a:cubicBezTo>
                  <a:pt x="206" y="20"/>
                  <a:pt x="206" y="22"/>
                  <a:pt x="206" y="23"/>
                </a:cubicBezTo>
                <a:cubicBezTo>
                  <a:pt x="205" y="23"/>
                  <a:pt x="204" y="23"/>
                  <a:pt x="203" y="23"/>
                </a:cubicBezTo>
                <a:cubicBezTo>
                  <a:pt x="196" y="23"/>
                  <a:pt x="193" y="19"/>
                  <a:pt x="193" y="12"/>
                </a:cubicBezTo>
                <a:cubicBezTo>
                  <a:pt x="193" y="6"/>
                  <a:pt x="196" y="2"/>
                  <a:pt x="202" y="2"/>
                </a:cubicBezTo>
                <a:cubicBezTo>
                  <a:pt x="205" y="2"/>
                  <a:pt x="207" y="2"/>
                  <a:pt x="209" y="4"/>
                </a:cubicBezTo>
                <a:cubicBezTo>
                  <a:pt x="209" y="0"/>
                  <a:pt x="209" y="0"/>
                  <a:pt x="209" y="0"/>
                </a:cubicBezTo>
                <a:cubicBezTo>
                  <a:pt x="208" y="0"/>
                  <a:pt x="206" y="0"/>
                  <a:pt x="204" y="0"/>
                </a:cubicBezTo>
                <a:cubicBezTo>
                  <a:pt x="196" y="0"/>
                  <a:pt x="189" y="4"/>
                  <a:pt x="189" y="13"/>
                </a:cubicBezTo>
                <a:cubicBezTo>
                  <a:pt x="189" y="21"/>
                  <a:pt x="194" y="25"/>
                  <a:pt x="202" y="25"/>
                </a:cubicBezTo>
                <a:close/>
                <a:moveTo>
                  <a:pt x="215" y="24"/>
                </a:moveTo>
                <a:cubicBezTo>
                  <a:pt x="226" y="24"/>
                  <a:pt x="226" y="24"/>
                  <a:pt x="226" y="24"/>
                </a:cubicBezTo>
                <a:cubicBezTo>
                  <a:pt x="227" y="24"/>
                  <a:pt x="229" y="24"/>
                  <a:pt x="230" y="24"/>
                </a:cubicBezTo>
                <a:cubicBezTo>
                  <a:pt x="230" y="21"/>
                  <a:pt x="230" y="21"/>
                  <a:pt x="230" y="21"/>
                </a:cubicBezTo>
                <a:cubicBezTo>
                  <a:pt x="229" y="22"/>
                  <a:pt x="226" y="23"/>
                  <a:pt x="224" y="23"/>
                </a:cubicBezTo>
                <a:cubicBezTo>
                  <a:pt x="220" y="23"/>
                  <a:pt x="220" y="23"/>
                  <a:pt x="220" y="23"/>
                </a:cubicBezTo>
                <a:cubicBezTo>
                  <a:pt x="220" y="13"/>
                  <a:pt x="220" y="13"/>
                  <a:pt x="220" y="13"/>
                </a:cubicBezTo>
                <a:cubicBezTo>
                  <a:pt x="221" y="13"/>
                  <a:pt x="221" y="13"/>
                  <a:pt x="221" y="13"/>
                </a:cubicBezTo>
                <a:cubicBezTo>
                  <a:pt x="223" y="13"/>
                  <a:pt x="227" y="13"/>
                  <a:pt x="228" y="11"/>
                </a:cubicBezTo>
                <a:cubicBezTo>
                  <a:pt x="226" y="11"/>
                  <a:pt x="223" y="11"/>
                  <a:pt x="220" y="11"/>
                </a:cubicBezTo>
                <a:cubicBezTo>
                  <a:pt x="220" y="2"/>
                  <a:pt x="220" y="2"/>
                  <a:pt x="220" y="2"/>
                </a:cubicBezTo>
                <a:cubicBezTo>
                  <a:pt x="223" y="2"/>
                  <a:pt x="223" y="2"/>
                  <a:pt x="223" y="2"/>
                </a:cubicBezTo>
                <a:cubicBezTo>
                  <a:pt x="225" y="2"/>
                  <a:pt x="227" y="2"/>
                  <a:pt x="229" y="3"/>
                </a:cubicBezTo>
                <a:cubicBezTo>
                  <a:pt x="228" y="1"/>
                  <a:pt x="228" y="1"/>
                  <a:pt x="228" y="1"/>
                </a:cubicBezTo>
                <a:cubicBezTo>
                  <a:pt x="216" y="1"/>
                  <a:pt x="216" y="1"/>
                  <a:pt x="216" y="1"/>
                </a:cubicBezTo>
                <a:cubicBezTo>
                  <a:pt x="216" y="2"/>
                  <a:pt x="216" y="4"/>
                  <a:pt x="216" y="5"/>
                </a:cubicBezTo>
                <a:cubicBezTo>
                  <a:pt x="216" y="19"/>
                  <a:pt x="216" y="19"/>
                  <a:pt x="216" y="19"/>
                </a:cubicBezTo>
                <a:cubicBezTo>
                  <a:pt x="216" y="21"/>
                  <a:pt x="216" y="23"/>
                  <a:pt x="215" y="24"/>
                </a:cubicBezTo>
                <a:close/>
                <a:moveTo>
                  <a:pt x="234" y="24"/>
                </a:moveTo>
                <a:cubicBezTo>
                  <a:pt x="239" y="24"/>
                  <a:pt x="239" y="24"/>
                  <a:pt x="239" y="24"/>
                </a:cubicBezTo>
                <a:cubicBezTo>
                  <a:pt x="239" y="23"/>
                  <a:pt x="239" y="21"/>
                  <a:pt x="239" y="19"/>
                </a:cubicBezTo>
                <a:cubicBezTo>
                  <a:pt x="239" y="13"/>
                  <a:pt x="239" y="13"/>
                  <a:pt x="239" y="13"/>
                </a:cubicBezTo>
                <a:cubicBezTo>
                  <a:pt x="241" y="13"/>
                  <a:pt x="241" y="13"/>
                  <a:pt x="243" y="16"/>
                </a:cubicBezTo>
                <a:cubicBezTo>
                  <a:pt x="247" y="22"/>
                  <a:pt x="247" y="22"/>
                  <a:pt x="247" y="22"/>
                </a:cubicBezTo>
                <a:cubicBezTo>
                  <a:pt x="248" y="23"/>
                  <a:pt x="249" y="24"/>
                  <a:pt x="250" y="24"/>
                </a:cubicBezTo>
                <a:cubicBezTo>
                  <a:pt x="253" y="24"/>
                  <a:pt x="253" y="24"/>
                  <a:pt x="253" y="24"/>
                </a:cubicBezTo>
                <a:cubicBezTo>
                  <a:pt x="252" y="23"/>
                  <a:pt x="251" y="22"/>
                  <a:pt x="250" y="21"/>
                </a:cubicBezTo>
                <a:cubicBezTo>
                  <a:pt x="244" y="12"/>
                  <a:pt x="244" y="12"/>
                  <a:pt x="244" y="12"/>
                </a:cubicBezTo>
                <a:cubicBezTo>
                  <a:pt x="246" y="11"/>
                  <a:pt x="249" y="9"/>
                  <a:pt x="249" y="5"/>
                </a:cubicBezTo>
                <a:cubicBezTo>
                  <a:pt x="249" y="2"/>
                  <a:pt x="247" y="0"/>
                  <a:pt x="243" y="0"/>
                </a:cubicBezTo>
                <a:cubicBezTo>
                  <a:pt x="241" y="0"/>
                  <a:pt x="238" y="1"/>
                  <a:pt x="235" y="1"/>
                </a:cubicBezTo>
                <a:cubicBezTo>
                  <a:pt x="235" y="2"/>
                  <a:pt x="235" y="4"/>
                  <a:pt x="235" y="5"/>
                </a:cubicBezTo>
                <a:cubicBezTo>
                  <a:pt x="235" y="19"/>
                  <a:pt x="235" y="19"/>
                  <a:pt x="235" y="19"/>
                </a:cubicBezTo>
                <a:cubicBezTo>
                  <a:pt x="235" y="21"/>
                  <a:pt x="235" y="22"/>
                  <a:pt x="234" y="24"/>
                </a:cubicBezTo>
                <a:close/>
                <a:moveTo>
                  <a:pt x="239" y="3"/>
                </a:moveTo>
                <a:cubicBezTo>
                  <a:pt x="239" y="3"/>
                  <a:pt x="239" y="2"/>
                  <a:pt x="239" y="2"/>
                </a:cubicBezTo>
                <a:cubicBezTo>
                  <a:pt x="240" y="2"/>
                  <a:pt x="240" y="2"/>
                  <a:pt x="240" y="2"/>
                </a:cubicBezTo>
                <a:cubicBezTo>
                  <a:pt x="244" y="2"/>
                  <a:pt x="246" y="2"/>
                  <a:pt x="246" y="6"/>
                </a:cubicBezTo>
                <a:cubicBezTo>
                  <a:pt x="246" y="9"/>
                  <a:pt x="244" y="11"/>
                  <a:pt x="240" y="11"/>
                </a:cubicBezTo>
                <a:cubicBezTo>
                  <a:pt x="240" y="11"/>
                  <a:pt x="239" y="11"/>
                  <a:pt x="239" y="11"/>
                </a:cubicBezTo>
                <a:lnTo>
                  <a:pt x="239" y="3"/>
                </a:lnTo>
                <a:close/>
                <a:moveTo>
                  <a:pt x="193" y="115"/>
                </a:moveTo>
                <a:cubicBezTo>
                  <a:pt x="193" y="114"/>
                  <a:pt x="194" y="114"/>
                  <a:pt x="194" y="113"/>
                </a:cubicBezTo>
                <a:cubicBezTo>
                  <a:pt x="195" y="113"/>
                  <a:pt x="195" y="112"/>
                  <a:pt x="196" y="112"/>
                </a:cubicBezTo>
                <a:cubicBezTo>
                  <a:pt x="205" y="103"/>
                  <a:pt x="210" y="94"/>
                  <a:pt x="207" y="84"/>
                </a:cubicBezTo>
                <a:cubicBezTo>
                  <a:pt x="205" y="74"/>
                  <a:pt x="198" y="71"/>
                  <a:pt x="190" y="67"/>
                </a:cubicBezTo>
                <a:cubicBezTo>
                  <a:pt x="170" y="60"/>
                  <a:pt x="149" y="68"/>
                  <a:pt x="135" y="86"/>
                </a:cubicBezTo>
                <a:cubicBezTo>
                  <a:pt x="132" y="93"/>
                  <a:pt x="132" y="93"/>
                  <a:pt x="132" y="93"/>
                </a:cubicBezTo>
                <a:cubicBezTo>
                  <a:pt x="127" y="103"/>
                  <a:pt x="122" y="107"/>
                  <a:pt x="116" y="101"/>
                </a:cubicBezTo>
                <a:cubicBezTo>
                  <a:pt x="116" y="183"/>
                  <a:pt x="116" y="183"/>
                  <a:pt x="116" y="183"/>
                </a:cubicBezTo>
                <a:cubicBezTo>
                  <a:pt x="133" y="168"/>
                  <a:pt x="133" y="168"/>
                  <a:pt x="133" y="168"/>
                </a:cubicBezTo>
                <a:cubicBezTo>
                  <a:pt x="159" y="145"/>
                  <a:pt x="177" y="133"/>
                  <a:pt x="193" y="115"/>
                </a:cubicBezTo>
                <a:close/>
                <a:moveTo>
                  <a:pt x="116" y="36"/>
                </a:moveTo>
                <a:cubicBezTo>
                  <a:pt x="116" y="83"/>
                  <a:pt x="116" y="83"/>
                  <a:pt x="116" y="83"/>
                </a:cubicBezTo>
                <a:cubicBezTo>
                  <a:pt x="109" y="74"/>
                  <a:pt x="109" y="74"/>
                  <a:pt x="109" y="74"/>
                </a:cubicBezTo>
                <a:cubicBezTo>
                  <a:pt x="85" y="41"/>
                  <a:pt x="56" y="36"/>
                  <a:pt x="30" y="46"/>
                </a:cubicBezTo>
                <a:cubicBezTo>
                  <a:pt x="17" y="52"/>
                  <a:pt x="10" y="58"/>
                  <a:pt x="5" y="72"/>
                </a:cubicBezTo>
                <a:cubicBezTo>
                  <a:pt x="0" y="90"/>
                  <a:pt x="2" y="104"/>
                  <a:pt x="14" y="120"/>
                </a:cubicBezTo>
                <a:cubicBezTo>
                  <a:pt x="16" y="123"/>
                  <a:pt x="51" y="160"/>
                  <a:pt x="60" y="171"/>
                </a:cubicBezTo>
                <a:cubicBezTo>
                  <a:pt x="70" y="182"/>
                  <a:pt x="83" y="201"/>
                  <a:pt x="86" y="206"/>
                </a:cubicBezTo>
                <a:cubicBezTo>
                  <a:pt x="93" y="216"/>
                  <a:pt x="89" y="220"/>
                  <a:pt x="95" y="222"/>
                </a:cubicBezTo>
                <a:cubicBezTo>
                  <a:pt x="101" y="224"/>
                  <a:pt x="111" y="220"/>
                  <a:pt x="104" y="209"/>
                </a:cubicBezTo>
                <a:cubicBezTo>
                  <a:pt x="78" y="167"/>
                  <a:pt x="45" y="141"/>
                  <a:pt x="25" y="116"/>
                </a:cubicBezTo>
                <a:cubicBezTo>
                  <a:pt x="22" y="112"/>
                  <a:pt x="21" y="109"/>
                  <a:pt x="21" y="109"/>
                </a:cubicBezTo>
                <a:cubicBezTo>
                  <a:pt x="15" y="96"/>
                  <a:pt x="13" y="90"/>
                  <a:pt x="17" y="78"/>
                </a:cubicBezTo>
                <a:cubicBezTo>
                  <a:pt x="21" y="67"/>
                  <a:pt x="29" y="60"/>
                  <a:pt x="36" y="57"/>
                </a:cubicBezTo>
                <a:cubicBezTo>
                  <a:pt x="59" y="48"/>
                  <a:pt x="82" y="57"/>
                  <a:pt x="99" y="80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2" y="97"/>
                  <a:pt x="112" y="97"/>
                  <a:pt x="113" y="97"/>
                </a:cubicBezTo>
                <a:cubicBezTo>
                  <a:pt x="110" y="93"/>
                  <a:pt x="112" y="86"/>
                  <a:pt x="116" y="83"/>
                </a:cubicBezTo>
                <a:cubicBezTo>
                  <a:pt x="116" y="83"/>
                  <a:pt x="116" y="83"/>
                  <a:pt x="116" y="83"/>
                </a:cubicBezTo>
                <a:cubicBezTo>
                  <a:pt x="117" y="83"/>
                  <a:pt x="117" y="83"/>
                  <a:pt x="118" y="82"/>
                </a:cubicBezTo>
                <a:cubicBezTo>
                  <a:pt x="124" y="81"/>
                  <a:pt x="124" y="81"/>
                  <a:pt x="124" y="81"/>
                </a:cubicBezTo>
                <a:cubicBezTo>
                  <a:pt x="145" y="54"/>
                  <a:pt x="171" y="50"/>
                  <a:pt x="195" y="57"/>
                </a:cubicBezTo>
                <a:cubicBezTo>
                  <a:pt x="203" y="61"/>
                  <a:pt x="209" y="65"/>
                  <a:pt x="213" y="71"/>
                </a:cubicBezTo>
                <a:cubicBezTo>
                  <a:pt x="236" y="65"/>
                  <a:pt x="245" y="71"/>
                  <a:pt x="244" y="84"/>
                </a:cubicBezTo>
                <a:cubicBezTo>
                  <a:pt x="241" y="91"/>
                  <a:pt x="240" y="95"/>
                  <a:pt x="236" y="100"/>
                </a:cubicBezTo>
                <a:cubicBezTo>
                  <a:pt x="235" y="101"/>
                  <a:pt x="234" y="102"/>
                  <a:pt x="234" y="102"/>
                </a:cubicBezTo>
                <a:cubicBezTo>
                  <a:pt x="234" y="103"/>
                  <a:pt x="234" y="103"/>
                  <a:pt x="234" y="103"/>
                </a:cubicBezTo>
                <a:cubicBezTo>
                  <a:pt x="233" y="105"/>
                  <a:pt x="233" y="103"/>
                  <a:pt x="235" y="109"/>
                </a:cubicBezTo>
                <a:cubicBezTo>
                  <a:pt x="237" y="118"/>
                  <a:pt x="223" y="120"/>
                  <a:pt x="222" y="110"/>
                </a:cubicBezTo>
                <a:cubicBezTo>
                  <a:pt x="221" y="106"/>
                  <a:pt x="223" y="103"/>
                  <a:pt x="225" y="100"/>
                </a:cubicBezTo>
                <a:cubicBezTo>
                  <a:pt x="226" y="98"/>
                  <a:pt x="227" y="97"/>
                  <a:pt x="229" y="97"/>
                </a:cubicBezTo>
                <a:cubicBezTo>
                  <a:pt x="229" y="96"/>
                  <a:pt x="229" y="96"/>
                  <a:pt x="230" y="95"/>
                </a:cubicBezTo>
                <a:cubicBezTo>
                  <a:pt x="233" y="91"/>
                  <a:pt x="234" y="89"/>
                  <a:pt x="236" y="83"/>
                </a:cubicBezTo>
                <a:cubicBezTo>
                  <a:pt x="237" y="76"/>
                  <a:pt x="226" y="80"/>
                  <a:pt x="218" y="83"/>
                </a:cubicBezTo>
                <a:cubicBezTo>
                  <a:pt x="220" y="97"/>
                  <a:pt x="215" y="110"/>
                  <a:pt x="203" y="122"/>
                </a:cubicBezTo>
                <a:cubicBezTo>
                  <a:pt x="202" y="123"/>
                  <a:pt x="201" y="123"/>
                  <a:pt x="201" y="124"/>
                </a:cubicBezTo>
                <a:cubicBezTo>
                  <a:pt x="207" y="123"/>
                  <a:pt x="215" y="123"/>
                  <a:pt x="220" y="123"/>
                </a:cubicBezTo>
                <a:cubicBezTo>
                  <a:pt x="223" y="123"/>
                  <a:pt x="225" y="125"/>
                  <a:pt x="226" y="127"/>
                </a:cubicBezTo>
                <a:cubicBezTo>
                  <a:pt x="227" y="135"/>
                  <a:pt x="217" y="139"/>
                  <a:pt x="210" y="143"/>
                </a:cubicBezTo>
                <a:cubicBezTo>
                  <a:pt x="199" y="149"/>
                  <a:pt x="185" y="154"/>
                  <a:pt x="182" y="163"/>
                </a:cubicBezTo>
                <a:cubicBezTo>
                  <a:pt x="181" y="166"/>
                  <a:pt x="188" y="167"/>
                  <a:pt x="190" y="169"/>
                </a:cubicBezTo>
                <a:cubicBezTo>
                  <a:pt x="194" y="177"/>
                  <a:pt x="178" y="184"/>
                  <a:pt x="173" y="175"/>
                </a:cubicBezTo>
                <a:cubicBezTo>
                  <a:pt x="172" y="175"/>
                  <a:pt x="172" y="174"/>
                  <a:pt x="172" y="173"/>
                </a:cubicBezTo>
                <a:cubicBezTo>
                  <a:pt x="169" y="159"/>
                  <a:pt x="184" y="147"/>
                  <a:pt x="198" y="139"/>
                </a:cubicBezTo>
                <a:cubicBezTo>
                  <a:pt x="193" y="140"/>
                  <a:pt x="186" y="142"/>
                  <a:pt x="182" y="144"/>
                </a:cubicBezTo>
                <a:cubicBezTo>
                  <a:pt x="180" y="144"/>
                  <a:pt x="179" y="145"/>
                  <a:pt x="178" y="145"/>
                </a:cubicBezTo>
                <a:cubicBezTo>
                  <a:pt x="162" y="163"/>
                  <a:pt x="140" y="174"/>
                  <a:pt x="123" y="194"/>
                </a:cubicBezTo>
                <a:cubicBezTo>
                  <a:pt x="116" y="203"/>
                  <a:pt x="116" y="203"/>
                  <a:pt x="116" y="203"/>
                </a:cubicBezTo>
                <a:cubicBezTo>
                  <a:pt x="116" y="205"/>
                  <a:pt x="116" y="205"/>
                  <a:pt x="116" y="205"/>
                </a:cubicBezTo>
                <a:cubicBezTo>
                  <a:pt x="255" y="205"/>
                  <a:pt x="255" y="205"/>
                  <a:pt x="255" y="205"/>
                </a:cubicBezTo>
                <a:cubicBezTo>
                  <a:pt x="255" y="36"/>
                  <a:pt x="255" y="36"/>
                  <a:pt x="255" y="36"/>
                </a:cubicBezTo>
                <a:lnTo>
                  <a:pt x="116" y="36"/>
                </a:lnTo>
                <a:close/>
                <a:moveTo>
                  <a:pt x="214" y="61"/>
                </a:moveTo>
                <a:cubicBezTo>
                  <a:pt x="214" y="61"/>
                  <a:pt x="214" y="61"/>
                  <a:pt x="213" y="61"/>
                </a:cubicBezTo>
                <a:cubicBezTo>
                  <a:pt x="211" y="62"/>
                  <a:pt x="210" y="60"/>
                  <a:pt x="209" y="60"/>
                </a:cubicBezTo>
                <a:cubicBezTo>
                  <a:pt x="208" y="59"/>
                  <a:pt x="208" y="59"/>
                  <a:pt x="207" y="58"/>
                </a:cubicBezTo>
                <a:cubicBezTo>
                  <a:pt x="203" y="53"/>
                  <a:pt x="211" y="38"/>
                  <a:pt x="218" y="41"/>
                </a:cubicBezTo>
                <a:cubicBezTo>
                  <a:pt x="224" y="43"/>
                  <a:pt x="221" y="57"/>
                  <a:pt x="214" y="61"/>
                </a:cubicBezTo>
                <a:close/>
                <a:moveTo>
                  <a:pt x="37" y="17"/>
                </a:moveTo>
                <a:cubicBezTo>
                  <a:pt x="37" y="10"/>
                  <a:pt x="26" y="11"/>
                  <a:pt x="26" y="5"/>
                </a:cubicBezTo>
                <a:cubicBezTo>
                  <a:pt x="26" y="3"/>
                  <a:pt x="28" y="1"/>
                  <a:pt x="31" y="1"/>
                </a:cubicBezTo>
                <a:cubicBezTo>
                  <a:pt x="33" y="1"/>
                  <a:pt x="34" y="2"/>
                  <a:pt x="36" y="4"/>
                </a:cubicBezTo>
                <a:cubicBezTo>
                  <a:pt x="36" y="0"/>
                  <a:pt x="36" y="0"/>
                  <a:pt x="36" y="0"/>
                </a:cubicBezTo>
                <a:cubicBezTo>
                  <a:pt x="34" y="0"/>
                  <a:pt x="32" y="0"/>
                  <a:pt x="30" y="0"/>
                </a:cubicBezTo>
                <a:cubicBezTo>
                  <a:pt x="26" y="0"/>
                  <a:pt x="23" y="2"/>
                  <a:pt x="23" y="6"/>
                </a:cubicBezTo>
                <a:cubicBezTo>
                  <a:pt x="23" y="13"/>
                  <a:pt x="33" y="12"/>
                  <a:pt x="33" y="19"/>
                </a:cubicBezTo>
                <a:cubicBezTo>
                  <a:pt x="33" y="21"/>
                  <a:pt x="31" y="23"/>
                  <a:pt x="28" y="23"/>
                </a:cubicBezTo>
                <a:cubicBezTo>
                  <a:pt x="24" y="23"/>
                  <a:pt x="23" y="21"/>
                  <a:pt x="22" y="19"/>
                </a:cubicBezTo>
                <a:cubicBezTo>
                  <a:pt x="22" y="23"/>
                  <a:pt x="22" y="23"/>
                  <a:pt x="22" y="23"/>
                </a:cubicBezTo>
                <a:cubicBezTo>
                  <a:pt x="23" y="24"/>
                  <a:pt x="26" y="25"/>
                  <a:pt x="28" y="25"/>
                </a:cubicBezTo>
                <a:cubicBezTo>
                  <a:pt x="32" y="25"/>
                  <a:pt x="37" y="22"/>
                  <a:pt x="37" y="17"/>
                </a:cubicBezTo>
                <a:close/>
                <a:moveTo>
                  <a:pt x="47" y="2"/>
                </a:moveTo>
                <a:cubicBezTo>
                  <a:pt x="47" y="19"/>
                  <a:pt x="47" y="19"/>
                  <a:pt x="47" y="19"/>
                </a:cubicBezTo>
                <a:cubicBezTo>
                  <a:pt x="47" y="21"/>
                  <a:pt x="47" y="23"/>
                  <a:pt x="46" y="24"/>
                </a:cubicBezTo>
                <a:cubicBezTo>
                  <a:pt x="51" y="24"/>
                  <a:pt x="51" y="24"/>
                  <a:pt x="51" y="24"/>
                </a:cubicBezTo>
                <a:cubicBezTo>
                  <a:pt x="50" y="23"/>
                  <a:pt x="50" y="21"/>
                  <a:pt x="50" y="19"/>
                </a:cubicBezTo>
                <a:cubicBezTo>
                  <a:pt x="50" y="2"/>
                  <a:pt x="50" y="2"/>
                  <a:pt x="50" y="2"/>
                </a:cubicBezTo>
                <a:cubicBezTo>
                  <a:pt x="54" y="2"/>
                  <a:pt x="54" y="2"/>
                  <a:pt x="54" y="2"/>
                </a:cubicBezTo>
                <a:cubicBezTo>
                  <a:pt x="55" y="2"/>
                  <a:pt x="58" y="2"/>
                  <a:pt x="58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39" y="3"/>
                  <a:pt x="39" y="3"/>
                  <a:pt x="39" y="3"/>
                </a:cubicBezTo>
                <a:cubicBezTo>
                  <a:pt x="40" y="2"/>
                  <a:pt x="41" y="2"/>
                  <a:pt x="42" y="2"/>
                </a:cubicBezTo>
                <a:lnTo>
                  <a:pt x="47" y="2"/>
                </a:lnTo>
                <a:close/>
                <a:moveTo>
                  <a:pt x="70" y="25"/>
                </a:moveTo>
                <a:cubicBezTo>
                  <a:pt x="78" y="25"/>
                  <a:pt x="82" y="19"/>
                  <a:pt x="82" y="12"/>
                </a:cubicBezTo>
                <a:cubicBezTo>
                  <a:pt x="82" y="5"/>
                  <a:pt x="78" y="0"/>
                  <a:pt x="71" y="0"/>
                </a:cubicBezTo>
                <a:cubicBezTo>
                  <a:pt x="63" y="0"/>
                  <a:pt x="59" y="6"/>
                  <a:pt x="59" y="13"/>
                </a:cubicBezTo>
                <a:cubicBezTo>
                  <a:pt x="59" y="19"/>
                  <a:pt x="62" y="25"/>
                  <a:pt x="70" y="25"/>
                </a:cubicBezTo>
                <a:close/>
                <a:moveTo>
                  <a:pt x="70" y="2"/>
                </a:moveTo>
                <a:cubicBezTo>
                  <a:pt x="76" y="2"/>
                  <a:pt x="78" y="8"/>
                  <a:pt x="78" y="13"/>
                </a:cubicBezTo>
                <a:cubicBezTo>
                  <a:pt x="78" y="18"/>
                  <a:pt x="76" y="23"/>
                  <a:pt x="70" y="23"/>
                </a:cubicBezTo>
                <a:cubicBezTo>
                  <a:pt x="64" y="23"/>
                  <a:pt x="63" y="17"/>
                  <a:pt x="63" y="12"/>
                </a:cubicBezTo>
                <a:cubicBezTo>
                  <a:pt x="63" y="6"/>
                  <a:pt x="65" y="2"/>
                  <a:pt x="70" y="2"/>
                </a:cubicBezTo>
                <a:close/>
                <a:moveTo>
                  <a:pt x="87" y="24"/>
                </a:moveTo>
                <a:cubicBezTo>
                  <a:pt x="92" y="24"/>
                  <a:pt x="92" y="24"/>
                  <a:pt x="92" y="24"/>
                </a:cubicBezTo>
                <a:cubicBezTo>
                  <a:pt x="91" y="23"/>
                  <a:pt x="91" y="21"/>
                  <a:pt x="91" y="19"/>
                </a:cubicBezTo>
                <a:cubicBezTo>
                  <a:pt x="91" y="2"/>
                  <a:pt x="91" y="2"/>
                  <a:pt x="91" y="2"/>
                </a:cubicBezTo>
                <a:cubicBezTo>
                  <a:pt x="94" y="2"/>
                  <a:pt x="94" y="2"/>
                  <a:pt x="94" y="2"/>
                </a:cubicBezTo>
                <a:cubicBezTo>
                  <a:pt x="97" y="2"/>
                  <a:pt x="98" y="4"/>
                  <a:pt x="98" y="7"/>
                </a:cubicBezTo>
                <a:cubicBezTo>
                  <a:pt x="98" y="12"/>
                  <a:pt x="95" y="13"/>
                  <a:pt x="92" y="13"/>
                </a:cubicBezTo>
                <a:cubicBezTo>
                  <a:pt x="93" y="13"/>
                  <a:pt x="93" y="14"/>
                  <a:pt x="95" y="14"/>
                </a:cubicBezTo>
                <a:cubicBezTo>
                  <a:pt x="100" y="14"/>
                  <a:pt x="102" y="11"/>
                  <a:pt x="102" y="6"/>
                </a:cubicBezTo>
                <a:cubicBezTo>
                  <a:pt x="102" y="3"/>
                  <a:pt x="100" y="0"/>
                  <a:pt x="95" y="0"/>
                </a:cubicBezTo>
                <a:cubicBezTo>
                  <a:pt x="92" y="0"/>
                  <a:pt x="90" y="1"/>
                  <a:pt x="87" y="1"/>
                </a:cubicBezTo>
                <a:cubicBezTo>
                  <a:pt x="87" y="2"/>
                  <a:pt x="87" y="4"/>
                  <a:pt x="87" y="5"/>
                </a:cubicBezTo>
                <a:cubicBezTo>
                  <a:pt x="87" y="19"/>
                  <a:pt x="87" y="19"/>
                  <a:pt x="87" y="19"/>
                </a:cubicBezTo>
                <a:cubicBezTo>
                  <a:pt x="87" y="21"/>
                  <a:pt x="87" y="23"/>
                  <a:pt x="87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8" name="Picture 121" descr="sdx_quality_right_whit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50" y="233363"/>
            <a:ext cx="2649538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23"/>
          <p:cNvSpPr>
            <a:spLocks noChangeArrowheads="1"/>
          </p:cNvSpPr>
          <p:nvPr/>
        </p:nvSpPr>
        <p:spPr bwMode="black">
          <a:xfrm>
            <a:off x="3317875" y="6407150"/>
            <a:ext cx="2498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r-FR" sz="1400">
                <a:solidFill>
                  <a:srgbClr val="D3D0C9"/>
                </a:solidFill>
                <a:cs typeface="Arial" pitchFamily="34" charset="0"/>
              </a:rPr>
              <a:t>sodexo.com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ubTitle" sz="quarter" idx="1"/>
          </p:nvPr>
        </p:nvSpPr>
        <p:spPr bwMode="black">
          <a:xfrm>
            <a:off x="1079500" y="679450"/>
            <a:ext cx="2592388" cy="1219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0">
                <a:solidFill>
                  <a:schemeClr val="bg2"/>
                </a:solidFill>
              </a:defRPr>
            </a:lvl1pPr>
          </a:lstStyle>
          <a:p>
            <a:r>
              <a:rPr lang="en-US" altLang="fr-FR" smtClean="0"/>
              <a:t>Click to edit Master subtitle style</a:t>
            </a:r>
            <a:endParaRPr lang="en-US" altLang="fr-FR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965200" y="2636838"/>
            <a:ext cx="5181600" cy="2209800"/>
          </a:xfrm>
          <a:ln/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Sodexho" pitchFamily="2" charset="0"/>
              </a:defRPr>
            </a:lvl1pPr>
          </a:lstStyle>
          <a:p>
            <a:r>
              <a:rPr lang="en-US" altLang="fr-FR" smtClean="0"/>
              <a:t>Click to edit Master title style</a:t>
            </a:r>
            <a:endParaRPr lang="en-US" altLang="fr-FR"/>
          </a:p>
        </p:txBody>
      </p:sp>
      <p:sp>
        <p:nvSpPr>
          <p:cNvPr id="20" name="Rectangle 122"/>
          <p:cNvSpPr>
            <a:spLocks noGrp="1" noChangeArrowheads="1"/>
          </p:cNvSpPr>
          <p:nvPr>
            <p:ph type="ftr" sz="quarter" idx="10"/>
          </p:nvPr>
        </p:nvSpPr>
        <p:spPr bwMode="black">
          <a:xfrm rot="20880000">
            <a:off x="601663" y="2314575"/>
            <a:ext cx="5510212" cy="304800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/>
              <a:t>On-site Service Solutions</a:t>
            </a:r>
          </a:p>
        </p:txBody>
      </p:sp>
    </p:spTree>
    <p:extLst>
      <p:ext uri="{BB962C8B-B14F-4D97-AF65-F5344CB8AC3E}">
        <p14:creationId xmlns:p14="http://schemas.microsoft.com/office/powerpoint/2010/main" val="15209835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267919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869" y="1115221"/>
            <a:ext cx="1977951" cy="847974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 bwMode="gray">
          <a:xfrm>
            <a:off x="423822" y="2613431"/>
            <a:ext cx="8280000" cy="553999"/>
          </a:xfrm>
          <a:noFill/>
        </p:spPr>
        <p:txBody>
          <a:bodyPr lIns="0" tIns="0" rIns="0" bIns="0">
            <a:sp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47675" y="3716709"/>
            <a:ext cx="8248650" cy="36036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fr-FR" sz="1600" b="0" kern="1200" smtClean="0">
                <a:solidFill>
                  <a:schemeClr val="tx2"/>
                </a:solidFill>
                <a:latin typeface="Arial" charset="0"/>
              </a:defRPr>
            </a:lvl1pPr>
            <a:lvl2pPr marL="190500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38187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92212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r>
              <a:rPr lang="fr-FR" altLang="fr-FR" dirty="0" err="1" smtClean="0"/>
              <a:t>Month</a:t>
            </a:r>
            <a:r>
              <a:rPr lang="fr-FR" altLang="fr-FR" dirty="0" smtClean="0"/>
              <a:t> XX, 2012</a:t>
            </a:r>
            <a:endParaRPr lang="fr-FR" alt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-1298748" y="369218"/>
            <a:ext cx="1197038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400" b="1" dirty="0">
                <a:solidFill>
                  <a:srgbClr val="000000"/>
                </a:solidFill>
                <a:cs typeface="Arial" pitchFamily="34" charset="0"/>
              </a:rPr>
              <a:t>THE IMAGE: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b="1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Right  click &gt; </a:t>
            </a:r>
            <a:r>
              <a:rPr lang="fr-FR" sz="1400" i="1" dirty="0">
                <a:solidFill>
                  <a:srgbClr val="000000"/>
                </a:solidFill>
                <a:cs typeface="Arial" pitchFamily="34" charset="0"/>
              </a:rPr>
              <a:t>Background </a:t>
            </a:r>
            <a:r>
              <a:rPr lang="fr-FR" sz="1400" i="1" dirty="0" err="1">
                <a:solidFill>
                  <a:srgbClr val="000000"/>
                </a:solidFill>
                <a:cs typeface="Arial" pitchFamily="34" charset="0"/>
              </a:rPr>
              <a:t>layout</a:t>
            </a:r>
            <a:r>
              <a:rPr lang="fr-FR" sz="1400" i="1" dirty="0">
                <a:solidFill>
                  <a:srgbClr val="000000"/>
                </a:solidFill>
                <a:cs typeface="Arial" pitchFamily="34" charset="0"/>
              </a:rPr>
              <a:t>…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400" i="1" dirty="0" err="1">
                <a:solidFill>
                  <a:srgbClr val="000000"/>
                </a:solidFill>
                <a:cs typeface="Arial" pitchFamily="34" charset="0"/>
              </a:rPr>
              <a:t>Filling</a:t>
            </a:r>
            <a:r>
              <a:rPr lang="fr-FR" sz="1400" i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400" i="1" dirty="0" err="1">
                <a:solidFill>
                  <a:srgbClr val="000000"/>
                </a:solidFill>
                <a:cs typeface="Arial" pitchFamily="34" charset="0"/>
              </a:rPr>
              <a:t>with</a:t>
            </a:r>
            <a:r>
              <a:rPr lang="fr-FR" sz="1400" i="1" dirty="0">
                <a:solidFill>
                  <a:srgbClr val="000000"/>
                </a:solidFill>
                <a:cs typeface="Arial" pitchFamily="34" charset="0"/>
              </a:rPr>
              <a:t> image or texture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i="1" dirty="0">
                <a:solidFill>
                  <a:srgbClr val="000000"/>
                </a:solidFill>
                <a:cs typeface="Arial" pitchFamily="34" charset="0"/>
              </a:rPr>
              <a:t>Insert </a:t>
            </a:r>
            <a:r>
              <a:rPr lang="fr-FR" sz="1400" i="1" dirty="0" err="1">
                <a:solidFill>
                  <a:srgbClr val="000000"/>
                </a:solidFill>
                <a:cs typeface="Arial" pitchFamily="34" charset="0"/>
              </a:rPr>
              <a:t>from</a:t>
            </a:r>
            <a:r>
              <a:rPr lang="fr-FR" sz="1400" i="1" dirty="0">
                <a:solidFill>
                  <a:srgbClr val="000000"/>
                </a:solidFill>
                <a:cs typeface="Arial" pitchFamily="34" charset="0"/>
              </a:rPr>
              <a:t>… File</a:t>
            </a: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400" dirty="0" err="1">
                <a:solidFill>
                  <a:srgbClr val="000000"/>
                </a:solidFill>
                <a:cs typeface="Arial" pitchFamily="34" charset="0"/>
              </a:rPr>
              <a:t>button</a:t>
            </a: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4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400" dirty="0" err="1">
                <a:solidFill>
                  <a:srgbClr val="000000"/>
                </a:solidFill>
                <a:cs typeface="Arial" pitchFamily="34" charset="0"/>
              </a:rPr>
              <a:t>picture</a:t>
            </a: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Close </a:t>
            </a:r>
            <a:r>
              <a:rPr lang="fr-FR" sz="1400" dirty="0" err="1">
                <a:solidFill>
                  <a:srgbClr val="000000"/>
                </a:solidFill>
                <a:cs typeface="Arial" pitchFamily="34" charset="0"/>
              </a:rPr>
              <a:t>window</a:t>
            </a: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-1298748" y="5583907"/>
            <a:ext cx="1197038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000000"/>
                </a:solidFill>
                <a:cs typeface="Arial" pitchFamily="34" charset="0"/>
              </a:rPr>
              <a:t>On a </a:t>
            </a:r>
            <a:r>
              <a:rPr lang="fr-FR" sz="1400" b="1" dirty="0" err="1">
                <a:solidFill>
                  <a:srgbClr val="000000"/>
                </a:solidFill>
                <a:cs typeface="Arial" pitchFamily="34" charset="0"/>
              </a:rPr>
              <a:t>dark</a:t>
            </a:r>
            <a:r>
              <a:rPr lang="fr-FR" sz="1400" b="1" dirty="0">
                <a:solidFill>
                  <a:srgbClr val="000000"/>
                </a:solidFill>
                <a:cs typeface="Arial" pitchFamily="34" charset="0"/>
              </a:rPr>
              <a:t> background </a:t>
            </a:r>
            <a:r>
              <a:rPr lang="fr-FR" sz="1400" b="1" dirty="0" err="1">
                <a:solidFill>
                  <a:srgbClr val="000000"/>
                </a:solidFill>
                <a:cs typeface="Arial" pitchFamily="34" charset="0"/>
              </a:rPr>
              <a:t>remove</a:t>
            </a:r>
            <a:r>
              <a:rPr lang="fr-FR" sz="1400" b="1" dirty="0">
                <a:solidFill>
                  <a:srgbClr val="000000"/>
                </a:solidFill>
                <a:cs typeface="Arial" pitchFamily="34" charset="0"/>
              </a:rPr>
              <a:t> the STOP Hunger </a:t>
            </a:r>
            <a:r>
              <a:rPr lang="fr-FR" sz="1400" b="1" dirty="0" err="1">
                <a:solidFill>
                  <a:srgbClr val="000000"/>
                </a:solidFill>
                <a:cs typeface="Arial" pitchFamily="34" charset="0"/>
              </a:rPr>
              <a:t>color</a:t>
            </a:r>
            <a:r>
              <a:rPr lang="fr-FR" sz="1400" b="1" dirty="0">
                <a:solidFill>
                  <a:srgbClr val="000000"/>
                </a:solidFill>
                <a:cs typeface="Arial" pitchFamily="34" charset="0"/>
              </a:rPr>
              <a:t> logo</a:t>
            </a: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1" y="6029325"/>
            <a:ext cx="579600" cy="46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33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_blue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>
          <a:xfrm>
            <a:off x="423822" y="2613431"/>
            <a:ext cx="8280000" cy="553998"/>
          </a:xfrm>
          <a:noFill/>
        </p:spPr>
        <p:txBody>
          <a:bodyPr lIns="0" tIns="0" rIns="0" bIns="0">
            <a:sp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447675" y="3719650"/>
            <a:ext cx="8248650" cy="36036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fr-FR" sz="1600" b="0" kern="1200" smtClean="0">
                <a:solidFill>
                  <a:schemeClr val="bg1"/>
                </a:solidFill>
                <a:latin typeface="Arial" charset="0"/>
              </a:defRPr>
            </a:lvl1pPr>
            <a:lvl2pPr marL="190500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38187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92212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r>
              <a:rPr lang="fr-FR" altLang="fr-FR" dirty="0" err="1" smtClean="0"/>
              <a:t>Month</a:t>
            </a:r>
            <a:r>
              <a:rPr lang="fr-FR" altLang="fr-FR" dirty="0" smtClean="0"/>
              <a:t> XX, 2012</a:t>
            </a:r>
            <a:endParaRPr lang="fr-FR" alt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869" y="1115221"/>
            <a:ext cx="1977951" cy="84797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1" y="6029325"/>
            <a:ext cx="579600" cy="46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31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3" y="954156"/>
            <a:ext cx="5348461" cy="5202000"/>
          </a:xfrm>
          <a:solidFill>
            <a:schemeClr val="bg2"/>
          </a:solidFill>
        </p:spPr>
        <p:txBody>
          <a:bodyPr lIns="72000" anchor="ctr" anchorCtr="0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 b="1"/>
            </a:lvl1pPr>
            <a:lvl2pPr marL="719138" indent="0">
              <a:buClr>
                <a:schemeClr val="tx1"/>
              </a:buClr>
              <a:buFont typeface="+mj-lt"/>
              <a:buNone/>
              <a:defRPr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75" y="352425"/>
            <a:ext cx="8248650" cy="550508"/>
          </a:xfrm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SUMMARY</a:t>
            </a:r>
            <a:endParaRPr lang="fr-FR" dirty="0"/>
          </a:p>
        </p:txBody>
      </p:sp>
      <p:sp>
        <p:nvSpPr>
          <p:cNvPr id="10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4" y="954156"/>
            <a:ext cx="2828926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-1188640" y="1872114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432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head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29"/>
          </a:xfrm>
          <a:solidFill>
            <a:schemeClr val="bg2"/>
          </a:solidFill>
        </p:spPr>
        <p:txBody>
          <a:bodyPr lIns="72000" anchor="ctr" anchorCtr="0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450850" y="352425"/>
            <a:ext cx="2905200" cy="58134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wordArtVert" lIns="0" rIns="72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5400" dirty="0">
                <a:solidFill>
                  <a:srgbClr val="FFFFFF"/>
                </a:solidFill>
                <a:cs typeface="Arial" pitchFamily="34" charset="0"/>
              </a:rPr>
              <a:t>AGENDA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48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_head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29"/>
          </a:xfrm>
          <a:solidFill>
            <a:schemeClr val="bg2"/>
          </a:solidFill>
        </p:spPr>
        <p:txBody>
          <a:bodyPr lIns="72000" anchor="ctr" anchorCtr="0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450849" y="352425"/>
            <a:ext cx="2905200" cy="58134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wordArtVert" lIns="0" rIns="72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5400" dirty="0">
                <a:solidFill>
                  <a:srgbClr val="FFFFFF"/>
                </a:solidFill>
                <a:cs typeface="Arial" pitchFamily="34" charset="0"/>
              </a:rPr>
              <a:t>AGENDA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0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head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3" y="954156"/>
            <a:ext cx="8248652" cy="2186812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450851" y="3212977"/>
            <a:ext cx="8245474" cy="2943178"/>
          </a:xfrm>
          <a:solidFill>
            <a:schemeClr val="bg2"/>
          </a:solidFill>
        </p:spPr>
        <p:txBody>
          <a:bodyPr lIns="108000" tIns="108000" anchor="t" anchorCtr="0"/>
          <a:lstStyle>
            <a:lvl1pPr marL="0" indent="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defRPr lang="fr-FR" sz="40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CHAPTER NUMBER</a:t>
            </a:r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-1188640" y="1872114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987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head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29"/>
          </a:xfrm>
          <a:solidFill>
            <a:schemeClr val="bg2"/>
          </a:solidFill>
        </p:spPr>
        <p:txBody>
          <a:bodyPr lIns="72000" anchor="ctr" anchorCtr="0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450850" y="352425"/>
            <a:ext cx="2905200" cy="58134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wordArtVert" lIns="0" rIns="72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5400" dirty="0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909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3" y="954156"/>
            <a:ext cx="2838451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348037" y="954155"/>
            <a:ext cx="5348287" cy="5202000"/>
          </a:xfrm>
          <a:solidFill>
            <a:schemeClr val="bg2"/>
          </a:solidFill>
        </p:spPr>
        <p:txBody>
          <a:bodyPr lIns="72000" anchor="ctr" anchorCtr="0"/>
          <a:lstStyle>
            <a:lvl1pPr marL="0" indent="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defRPr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CHAPTER NUMBER</a:t>
            </a:r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-1188640" y="1872114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20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30"/>
          </a:xfrm>
          <a:solidFill>
            <a:schemeClr val="bg2"/>
          </a:solidFill>
        </p:spPr>
        <p:txBody>
          <a:bodyPr lIns="72000" anchor="ctr" anchorCtr="0"/>
          <a:lstStyle>
            <a:lvl1pPr marL="0" indent="0" algn="l" rtl="0" eaLnBrk="1" fontAlgn="base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lang="fr-FR" sz="40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4"/>
          </p:nvPr>
        </p:nvSpPr>
        <p:spPr bwMode="ltGray">
          <a:xfrm>
            <a:off x="442912" y="352425"/>
            <a:ext cx="2904952" cy="5803730"/>
          </a:xfr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defRPr kumimoji="0" lang="fr-FR" sz="19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defRPr>
            </a:lvl1pPr>
            <a:lvl2pPr>
              <a:defRPr lang="fr-FR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marL="0" marR="0" lvl="0" indent="0" algn="ctr" defTabSz="91440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mtClean="0"/>
              <a:t>Click to edit Master text styles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14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30"/>
          </a:xfrm>
          <a:solidFill>
            <a:schemeClr val="bg2"/>
          </a:solidFill>
        </p:spPr>
        <p:txBody>
          <a:bodyPr lIns="72000" anchor="ctr" anchorCtr="0"/>
          <a:lstStyle>
            <a:lvl1pPr marL="0" indent="0" algn="l" rtl="0" eaLnBrk="1" fontAlgn="base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lang="fr-FR" sz="40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4"/>
          </p:nvPr>
        </p:nvSpPr>
        <p:spPr bwMode="ltGray">
          <a:xfrm>
            <a:off x="442912" y="352425"/>
            <a:ext cx="2904952" cy="5803730"/>
          </a:xfrm>
          <a:solidFill>
            <a:schemeClr val="tx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defRPr kumimoji="0" lang="fr-FR" sz="19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defRPr>
            </a:lvl1pPr>
            <a:lvl2pPr>
              <a:defRPr lang="fr-FR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marL="0" marR="0" lvl="0" indent="0" algn="ctr" defTabSz="91440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mtClean="0"/>
              <a:t>Click to edit Master text styles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27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&amp;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573240"/>
            <a:ext cx="8316000" cy="460851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>
                <a:solidFill>
                  <a:schemeClr val="tx2"/>
                </a:solidFill>
              </a:defRPr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>
                <a:solidFill>
                  <a:schemeClr val="tx1"/>
                </a:solidFill>
              </a:defRPr>
            </a:lvl3pPr>
            <a:lvl4pPr marL="1616075" indent="-179388"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904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&amp;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573240"/>
            <a:ext cx="4732193" cy="460851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>
                <a:solidFill>
                  <a:schemeClr val="tx2"/>
                </a:solidFill>
              </a:defRPr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>
                <a:solidFill>
                  <a:schemeClr val="tx1"/>
                </a:solidFill>
              </a:defRPr>
            </a:lvl3pPr>
            <a:lvl4pPr marL="1616075" indent="-179388"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5511800" y="2838450"/>
            <a:ext cx="3184525" cy="3327400"/>
          </a:xfrm>
          <a:solidFill>
            <a:schemeClr val="bg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2000" b="0" kern="1200" smtClean="0">
                <a:solidFill>
                  <a:schemeClr val="tx2"/>
                </a:solidFill>
                <a:latin typeface="Arial" charset="0"/>
              </a:defRPr>
            </a:lvl1pPr>
            <a:lvl2pPr marL="190500" indent="0" algn="ctr">
              <a:buNone/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algn="ctr"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algn="ctr"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algn="ctr">
              <a:defRPr lang="fr-FR" sz="2000" b="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6"/>
          </p:nvPr>
        </p:nvSpPr>
        <p:spPr>
          <a:xfrm>
            <a:off x="5511799" y="962024"/>
            <a:ext cx="3184525" cy="181927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 bwMode="gray">
          <a:xfrm>
            <a:off x="447675" y="352425"/>
            <a:ext cx="8248650" cy="550508"/>
          </a:xfrm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9180512" y="701754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05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&amp;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TEXT AND IMAGE WITH 1 LINE TITLE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4" y="954156"/>
            <a:ext cx="2718000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3" y="954155"/>
            <a:ext cx="5348461" cy="51912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Clr>
                <a:schemeClr val="accent1"/>
              </a:buClr>
              <a:defRPr lang="fr-FR" dirty="0" smtClean="0"/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lang="fr-FR" dirty="0" smtClean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 lang="fr-FR" dirty="0" smtClean="0"/>
            </a:lvl3pPr>
            <a:lvl4pPr marL="1616075" indent="-179388">
              <a:buClr>
                <a:schemeClr val="bg2"/>
              </a:buClr>
              <a:defRPr lang="fr-FR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ZoneTexte 8"/>
          <p:cNvSpPr txBox="1"/>
          <p:nvPr userDrawn="1"/>
        </p:nvSpPr>
        <p:spPr>
          <a:xfrm>
            <a:off x="-1188640" y="1872114"/>
            <a:ext cx="1115574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986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&amp;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TEXT AND FOCUS WITH 1 LINE TITLE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3" y="954155"/>
            <a:ext cx="5348461" cy="51912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Clr>
                <a:schemeClr val="accent1"/>
              </a:buClr>
              <a:defRPr lang="fr-FR" dirty="0" smtClean="0"/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lang="fr-FR" dirty="0" smtClean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 lang="fr-FR" dirty="0" smtClean="0"/>
            </a:lvl3pPr>
            <a:lvl4pPr marL="1616075" indent="-179388">
              <a:buClr>
                <a:schemeClr val="bg2"/>
              </a:buClr>
              <a:defRPr lang="fr-FR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444500" y="981075"/>
            <a:ext cx="2727325" cy="5165725"/>
          </a:xfrm>
          <a:solidFill>
            <a:schemeClr val="bg2"/>
          </a:solidFill>
        </p:spPr>
        <p:txBody>
          <a:bodyPr lIns="72000" rIns="108000" anchor="ctr" anchorCtr="0"/>
          <a:lstStyle>
            <a:lvl1pPr marL="0" indent="0" algn="r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366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TEXT AND FOCUS AND CHART WITH 1 LINE TITLE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573240"/>
            <a:ext cx="8316000" cy="1855760"/>
          </a:xfrm>
        </p:spPr>
        <p:txBody>
          <a:bodyPr/>
          <a:lstStyle>
            <a:lvl1pPr marL="0" indent="0">
              <a:buClr>
                <a:schemeClr val="accent1"/>
              </a:buClr>
              <a:buFont typeface="Arial" pitchFamily="34" charset="0"/>
              <a:buNone/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/>
            </a:lvl3pPr>
            <a:lvl4pPr marL="1616075" indent="-179388">
              <a:buClr>
                <a:schemeClr val="bg2"/>
              </a:buCl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 bwMode="gray">
          <a:xfrm>
            <a:off x="447675" y="3429000"/>
            <a:ext cx="2724150" cy="2305050"/>
          </a:xfrm>
          <a:solidFill>
            <a:schemeClr val="tx2"/>
          </a:solidFill>
        </p:spPr>
        <p:txBody>
          <a:bodyPr anchor="ctr" anchorCtr="0"/>
          <a:lstStyle>
            <a:lvl1pPr marL="0" indent="0" algn="ctr">
              <a:buFontTx/>
              <a:buNone/>
              <a:defRPr sz="4000" b="0">
                <a:solidFill>
                  <a:schemeClr val="bg1"/>
                </a:solidFill>
              </a:defRPr>
            </a:lvl1pPr>
            <a:lvl2pPr marL="3175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539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TITLE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787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75" y="352423"/>
            <a:ext cx="5562599" cy="846000"/>
          </a:xfrm>
          <a:ln>
            <a:noFill/>
          </a:ln>
        </p:spPr>
        <p:txBody>
          <a:bodyPr tIns="126000" bIns="9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1"/>
          </p:nvPr>
        </p:nvSpPr>
        <p:spPr>
          <a:xfrm>
            <a:off x="6075363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9" name="Espace réservé pour une image  7"/>
          <p:cNvSpPr>
            <a:spLocks noGrp="1"/>
          </p:cNvSpPr>
          <p:nvPr>
            <p:ph type="pic" sz="quarter" idx="12"/>
          </p:nvPr>
        </p:nvSpPr>
        <p:spPr>
          <a:xfrm>
            <a:off x="7418388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9214420" y="332656"/>
            <a:ext cx="1115574" cy="3139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450850" y="1567061"/>
            <a:ext cx="8245475" cy="997843"/>
          </a:xfrm>
        </p:spPr>
        <p:txBody>
          <a:bodyPr/>
          <a:lstStyle>
            <a:lvl2pPr marL="623888" indent="-266700">
              <a:tabLst>
                <a:tab pos="1616075" algn="l"/>
                <a:tab pos="2330450" algn="l"/>
                <a:tab pos="8077200" algn="r"/>
              </a:tabLst>
              <a:defRPr/>
            </a:lvl2pPr>
            <a:lvl3pPr marL="896938" indent="-176213">
              <a:tabLst>
                <a:tab pos="1082675" algn="l"/>
                <a:tab pos="2149475" algn="l"/>
                <a:tab pos="8077200" algn="r"/>
              </a:tabLst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823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_head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29"/>
          </a:xfrm>
          <a:solidFill>
            <a:schemeClr val="bg2"/>
          </a:solidFill>
        </p:spPr>
        <p:txBody>
          <a:bodyPr lIns="72000" anchor="ctr" anchorCtr="0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450849" y="352425"/>
            <a:ext cx="2905200" cy="58134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wordArtVert" lIns="0" rIns="72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5400" dirty="0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662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images_grey_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75" y="352423"/>
            <a:ext cx="5562599" cy="846000"/>
          </a:xfrm>
          <a:ln>
            <a:noFill/>
          </a:ln>
        </p:spPr>
        <p:txBody>
          <a:bodyPr tIns="126000" bIns="9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450850" y="1268759"/>
            <a:ext cx="8245475" cy="4891211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1"/>
          </p:nvPr>
        </p:nvSpPr>
        <p:spPr>
          <a:xfrm>
            <a:off x="6075363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9" name="Espace réservé pour une image  7"/>
          <p:cNvSpPr>
            <a:spLocks noGrp="1"/>
          </p:cNvSpPr>
          <p:nvPr>
            <p:ph type="pic" sz="quarter" idx="12"/>
          </p:nvPr>
        </p:nvSpPr>
        <p:spPr>
          <a:xfrm>
            <a:off x="7418388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9214420" y="332656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51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915656"/>
      </p:ext>
    </p:extLst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267919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869" y="1115221"/>
            <a:ext cx="1977951" cy="847974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 bwMode="gray">
          <a:xfrm>
            <a:off x="423822" y="2613431"/>
            <a:ext cx="8280000" cy="553999"/>
          </a:xfrm>
          <a:noFill/>
        </p:spPr>
        <p:txBody>
          <a:bodyPr lIns="0" tIns="0" rIns="0" bIns="0">
            <a:sp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47675" y="3716709"/>
            <a:ext cx="8248650" cy="36036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fr-FR" sz="1600" b="0" kern="1200" smtClean="0">
                <a:solidFill>
                  <a:schemeClr val="tx2"/>
                </a:solidFill>
                <a:latin typeface="Arial" charset="0"/>
              </a:defRPr>
            </a:lvl1pPr>
            <a:lvl2pPr marL="190500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38187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92212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r>
              <a:rPr lang="fr-FR" altLang="fr-FR" dirty="0" err="1" smtClean="0"/>
              <a:t>Month</a:t>
            </a:r>
            <a:r>
              <a:rPr lang="fr-FR" altLang="fr-FR" dirty="0" smtClean="0"/>
              <a:t> XX, 2012</a:t>
            </a:r>
            <a:endParaRPr lang="fr-FR" alt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-1298748" y="369218"/>
            <a:ext cx="1197038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400" b="1" dirty="0">
                <a:solidFill>
                  <a:srgbClr val="000000"/>
                </a:solidFill>
                <a:cs typeface="Arial" pitchFamily="34" charset="0"/>
              </a:rPr>
              <a:t>THE IMAGE: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b="1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Right  click &gt; </a:t>
            </a:r>
            <a:r>
              <a:rPr lang="fr-FR" sz="1400" i="1" dirty="0">
                <a:solidFill>
                  <a:srgbClr val="000000"/>
                </a:solidFill>
                <a:cs typeface="Arial" pitchFamily="34" charset="0"/>
              </a:rPr>
              <a:t>Background </a:t>
            </a:r>
            <a:r>
              <a:rPr lang="fr-FR" sz="1400" i="1" dirty="0" err="1">
                <a:solidFill>
                  <a:srgbClr val="000000"/>
                </a:solidFill>
                <a:cs typeface="Arial" pitchFamily="34" charset="0"/>
              </a:rPr>
              <a:t>layout</a:t>
            </a:r>
            <a:r>
              <a:rPr lang="fr-FR" sz="1400" i="1" dirty="0">
                <a:solidFill>
                  <a:srgbClr val="000000"/>
                </a:solidFill>
                <a:cs typeface="Arial" pitchFamily="34" charset="0"/>
              </a:rPr>
              <a:t>…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400" i="1" dirty="0" err="1">
                <a:solidFill>
                  <a:srgbClr val="000000"/>
                </a:solidFill>
                <a:cs typeface="Arial" pitchFamily="34" charset="0"/>
              </a:rPr>
              <a:t>Filling</a:t>
            </a:r>
            <a:r>
              <a:rPr lang="fr-FR" sz="1400" i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400" i="1" dirty="0" err="1">
                <a:solidFill>
                  <a:srgbClr val="000000"/>
                </a:solidFill>
                <a:cs typeface="Arial" pitchFamily="34" charset="0"/>
              </a:rPr>
              <a:t>with</a:t>
            </a:r>
            <a:r>
              <a:rPr lang="fr-FR" sz="1400" i="1" dirty="0">
                <a:solidFill>
                  <a:srgbClr val="000000"/>
                </a:solidFill>
                <a:cs typeface="Arial" pitchFamily="34" charset="0"/>
              </a:rPr>
              <a:t> image or texture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i="1" dirty="0">
                <a:solidFill>
                  <a:srgbClr val="000000"/>
                </a:solidFill>
                <a:cs typeface="Arial" pitchFamily="34" charset="0"/>
              </a:rPr>
              <a:t>Insert </a:t>
            </a:r>
            <a:r>
              <a:rPr lang="fr-FR" sz="1400" i="1" dirty="0" err="1">
                <a:solidFill>
                  <a:srgbClr val="000000"/>
                </a:solidFill>
                <a:cs typeface="Arial" pitchFamily="34" charset="0"/>
              </a:rPr>
              <a:t>from</a:t>
            </a:r>
            <a:r>
              <a:rPr lang="fr-FR" sz="1400" i="1" dirty="0">
                <a:solidFill>
                  <a:srgbClr val="000000"/>
                </a:solidFill>
                <a:cs typeface="Arial" pitchFamily="34" charset="0"/>
              </a:rPr>
              <a:t>… File</a:t>
            </a: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400" dirty="0" err="1">
                <a:solidFill>
                  <a:srgbClr val="000000"/>
                </a:solidFill>
                <a:cs typeface="Arial" pitchFamily="34" charset="0"/>
              </a:rPr>
              <a:t>button</a:t>
            </a: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4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400" dirty="0" err="1">
                <a:solidFill>
                  <a:srgbClr val="000000"/>
                </a:solidFill>
                <a:cs typeface="Arial" pitchFamily="34" charset="0"/>
              </a:rPr>
              <a:t>picture</a:t>
            </a: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Close </a:t>
            </a:r>
            <a:r>
              <a:rPr lang="fr-FR" sz="1400" dirty="0" err="1">
                <a:solidFill>
                  <a:srgbClr val="000000"/>
                </a:solidFill>
                <a:cs typeface="Arial" pitchFamily="34" charset="0"/>
              </a:rPr>
              <a:t>window</a:t>
            </a: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-1298748" y="5583907"/>
            <a:ext cx="1197038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000000"/>
                </a:solidFill>
                <a:cs typeface="Arial" pitchFamily="34" charset="0"/>
              </a:rPr>
              <a:t>On a </a:t>
            </a:r>
            <a:r>
              <a:rPr lang="fr-FR" sz="1400" b="1" dirty="0" err="1">
                <a:solidFill>
                  <a:srgbClr val="000000"/>
                </a:solidFill>
                <a:cs typeface="Arial" pitchFamily="34" charset="0"/>
              </a:rPr>
              <a:t>dark</a:t>
            </a:r>
            <a:r>
              <a:rPr lang="fr-FR" sz="1400" b="1" dirty="0">
                <a:solidFill>
                  <a:srgbClr val="000000"/>
                </a:solidFill>
                <a:cs typeface="Arial" pitchFamily="34" charset="0"/>
              </a:rPr>
              <a:t> background </a:t>
            </a:r>
            <a:r>
              <a:rPr lang="fr-FR" sz="1400" b="1" dirty="0" err="1">
                <a:solidFill>
                  <a:srgbClr val="000000"/>
                </a:solidFill>
                <a:cs typeface="Arial" pitchFamily="34" charset="0"/>
              </a:rPr>
              <a:t>remove</a:t>
            </a:r>
            <a:r>
              <a:rPr lang="fr-FR" sz="1400" b="1" dirty="0">
                <a:solidFill>
                  <a:srgbClr val="000000"/>
                </a:solidFill>
                <a:cs typeface="Arial" pitchFamily="34" charset="0"/>
              </a:rPr>
              <a:t> the STOP Hunger </a:t>
            </a:r>
            <a:r>
              <a:rPr lang="fr-FR" sz="1400" b="1" dirty="0" err="1">
                <a:solidFill>
                  <a:srgbClr val="000000"/>
                </a:solidFill>
                <a:cs typeface="Arial" pitchFamily="34" charset="0"/>
              </a:rPr>
              <a:t>color</a:t>
            </a:r>
            <a:r>
              <a:rPr lang="fr-FR" sz="1400" b="1" dirty="0">
                <a:solidFill>
                  <a:srgbClr val="000000"/>
                </a:solidFill>
                <a:cs typeface="Arial" pitchFamily="34" charset="0"/>
              </a:rPr>
              <a:t> logo</a:t>
            </a: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1" y="6029325"/>
            <a:ext cx="579600" cy="46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18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_blue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>
          <a:xfrm>
            <a:off x="423822" y="2613431"/>
            <a:ext cx="8280000" cy="553998"/>
          </a:xfrm>
          <a:noFill/>
        </p:spPr>
        <p:txBody>
          <a:bodyPr lIns="0" tIns="0" rIns="0" bIns="0">
            <a:sp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447675" y="3719650"/>
            <a:ext cx="8248650" cy="36036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fr-FR" sz="1600" b="0" kern="1200" smtClean="0">
                <a:solidFill>
                  <a:schemeClr val="bg1"/>
                </a:solidFill>
                <a:latin typeface="Arial" charset="0"/>
              </a:defRPr>
            </a:lvl1pPr>
            <a:lvl2pPr marL="190500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38187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92212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r>
              <a:rPr lang="fr-FR" altLang="fr-FR" dirty="0" err="1" smtClean="0"/>
              <a:t>Month</a:t>
            </a:r>
            <a:r>
              <a:rPr lang="fr-FR" altLang="fr-FR" dirty="0" smtClean="0"/>
              <a:t> XX, 2012</a:t>
            </a:r>
            <a:endParaRPr lang="fr-FR" alt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869" y="1115221"/>
            <a:ext cx="1977951" cy="84797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1" y="6029325"/>
            <a:ext cx="579600" cy="46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13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3" y="954156"/>
            <a:ext cx="5348461" cy="5202000"/>
          </a:xfrm>
          <a:solidFill>
            <a:schemeClr val="bg2"/>
          </a:solidFill>
        </p:spPr>
        <p:txBody>
          <a:bodyPr lIns="72000" anchor="ctr" anchorCtr="0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 b="1"/>
            </a:lvl1pPr>
            <a:lvl2pPr marL="719138" indent="0">
              <a:buClr>
                <a:schemeClr val="tx1"/>
              </a:buClr>
              <a:buFont typeface="+mj-lt"/>
              <a:buNone/>
              <a:defRPr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75" y="352425"/>
            <a:ext cx="8248650" cy="550508"/>
          </a:xfrm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SUMMARY</a:t>
            </a:r>
            <a:endParaRPr lang="fr-FR" dirty="0"/>
          </a:p>
        </p:txBody>
      </p:sp>
      <p:sp>
        <p:nvSpPr>
          <p:cNvPr id="10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4" y="954156"/>
            <a:ext cx="2828926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-1188640" y="1872114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412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head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29"/>
          </a:xfrm>
          <a:solidFill>
            <a:schemeClr val="bg2"/>
          </a:solidFill>
        </p:spPr>
        <p:txBody>
          <a:bodyPr lIns="72000" anchor="ctr" anchorCtr="0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450850" y="352425"/>
            <a:ext cx="2905200" cy="58134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wordArtVert" lIns="0" rIns="72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5400" dirty="0">
                <a:solidFill>
                  <a:srgbClr val="FFFFFF"/>
                </a:solidFill>
                <a:cs typeface="Arial" pitchFamily="34" charset="0"/>
              </a:rPr>
              <a:t>AGENDA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902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_head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29"/>
          </a:xfrm>
          <a:solidFill>
            <a:schemeClr val="bg2"/>
          </a:solidFill>
        </p:spPr>
        <p:txBody>
          <a:bodyPr lIns="72000" anchor="ctr" anchorCtr="0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450849" y="352425"/>
            <a:ext cx="2905200" cy="58134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wordArtVert" lIns="0" rIns="72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5400" dirty="0">
                <a:solidFill>
                  <a:srgbClr val="FFFFFF"/>
                </a:solidFill>
                <a:cs typeface="Arial" pitchFamily="34" charset="0"/>
              </a:rPr>
              <a:t>AGENDA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718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head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3" y="954156"/>
            <a:ext cx="8248652" cy="2186812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450851" y="3212977"/>
            <a:ext cx="8245474" cy="2943178"/>
          </a:xfrm>
          <a:solidFill>
            <a:schemeClr val="bg2"/>
          </a:solidFill>
        </p:spPr>
        <p:txBody>
          <a:bodyPr lIns="108000" tIns="108000" anchor="t" anchorCtr="0"/>
          <a:lstStyle>
            <a:lvl1pPr marL="0" indent="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defRPr lang="fr-FR" sz="40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CHAPTER NUMBER</a:t>
            </a:r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-1188640" y="1872114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55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3" y="954156"/>
            <a:ext cx="2838451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348037" y="954155"/>
            <a:ext cx="5348287" cy="5202000"/>
          </a:xfrm>
          <a:solidFill>
            <a:schemeClr val="bg2"/>
          </a:solidFill>
        </p:spPr>
        <p:txBody>
          <a:bodyPr lIns="72000" anchor="ctr" anchorCtr="0"/>
          <a:lstStyle>
            <a:lvl1pPr marL="0" indent="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defRPr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CHAPTER NUMBER</a:t>
            </a:r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-1188640" y="1872114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399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30"/>
          </a:xfrm>
          <a:solidFill>
            <a:schemeClr val="bg2"/>
          </a:solidFill>
        </p:spPr>
        <p:txBody>
          <a:bodyPr lIns="72000" anchor="ctr" anchorCtr="0"/>
          <a:lstStyle>
            <a:lvl1pPr marL="0" indent="0" algn="l" rtl="0" eaLnBrk="1" fontAlgn="base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lang="fr-FR" sz="40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4"/>
          </p:nvPr>
        </p:nvSpPr>
        <p:spPr bwMode="ltGray">
          <a:xfrm>
            <a:off x="442912" y="352425"/>
            <a:ext cx="2904952" cy="5803730"/>
          </a:xfr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defRPr kumimoji="0" lang="fr-FR" sz="19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defRPr>
            </a:lvl1pPr>
            <a:lvl2pPr>
              <a:defRPr lang="fr-FR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marL="0" marR="0" lvl="0" indent="0" algn="ctr" defTabSz="91440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mtClean="0"/>
              <a:t>Click to edit Master text styles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83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head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3" y="954156"/>
            <a:ext cx="8248652" cy="2186812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450851" y="3212977"/>
            <a:ext cx="8245474" cy="2943178"/>
          </a:xfrm>
          <a:solidFill>
            <a:schemeClr val="bg2"/>
          </a:solidFill>
        </p:spPr>
        <p:txBody>
          <a:bodyPr lIns="108000" tIns="108000" anchor="t" anchorCtr="0"/>
          <a:lstStyle>
            <a:lvl1pPr marL="0" indent="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defRPr lang="fr-FR" sz="40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CHAPTER NUMBER</a:t>
            </a:r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-1188640" y="1872114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</a:rPr>
              <a:t>TO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</a:rPr>
              <a:t>REPLACE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  <a:br>
              <a:rPr lang="fr-FR" sz="1200" dirty="0">
                <a:solidFill>
                  <a:srgbClr val="000000"/>
                </a:solidFill>
              </a:rPr>
            </a:br>
            <a:r>
              <a:rPr lang="fr-FR" sz="1200" dirty="0">
                <a:solidFill>
                  <a:srgbClr val="000000"/>
                </a:solidFill>
              </a:rPr>
              <a:t>AN IMAGE: </a:t>
            </a:r>
            <a:r>
              <a:rPr lang="fr-FR" sz="1200" b="1" dirty="0">
                <a:solidFill>
                  <a:srgbClr val="000000"/>
                </a:solidFill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</a:rPr>
              <a:t>delete</a:t>
            </a:r>
            <a:r>
              <a:rPr lang="fr-FR" sz="1200" b="1" dirty="0">
                <a:solidFill>
                  <a:srgbClr val="000000"/>
                </a:solidFill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</a:rPr>
              <a:t>then</a:t>
            </a:r>
            <a:r>
              <a:rPr lang="fr-FR" sz="1200" dirty="0">
                <a:solidFill>
                  <a:srgbClr val="000000"/>
                </a:solidFill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</a:rPr>
              <a:t>icon</a:t>
            </a:r>
            <a:r>
              <a:rPr lang="fr-FR" sz="1200" dirty="0">
                <a:solidFill>
                  <a:srgbClr val="000000"/>
                </a:solidFill>
              </a:rPr>
              <a:t>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</a:rPr>
              <a:t>Select </a:t>
            </a:r>
            <a:r>
              <a:rPr lang="fr-FR" sz="1200" dirty="0" err="1">
                <a:solidFill>
                  <a:srgbClr val="000000"/>
                </a:solidFill>
              </a:rPr>
              <a:t>your</a:t>
            </a:r>
            <a:r>
              <a:rPr lang="fr-FR" sz="1200" dirty="0">
                <a:solidFill>
                  <a:srgbClr val="000000"/>
                </a:solidFill>
              </a:rPr>
              <a:t> photo and insert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</a:rPr>
              <a:t>Resize</a:t>
            </a:r>
            <a:r>
              <a:rPr lang="fr-FR" sz="1200" dirty="0">
                <a:solidFill>
                  <a:srgbClr val="000000"/>
                </a:solidFill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</a:rPr>
              <a:t>needed</a:t>
            </a:r>
            <a:r>
              <a:rPr lang="fr-FR" sz="1200" dirty="0">
                <a:solidFill>
                  <a:srgbClr val="000000"/>
                </a:solidFill>
              </a:rPr>
              <a:t> by </a:t>
            </a:r>
            <a:r>
              <a:rPr lang="fr-FR" sz="1200" dirty="0" err="1">
                <a:solidFill>
                  <a:srgbClr val="000000"/>
                </a:solidFill>
              </a:rPr>
              <a:t>cropping</a:t>
            </a:r>
            <a:r>
              <a:rPr lang="fr-FR" sz="1200" dirty="0">
                <a:solidFill>
                  <a:srgbClr val="000000"/>
                </a:solidFill>
              </a:rPr>
              <a:t> and </a:t>
            </a:r>
            <a:r>
              <a:rPr lang="fr-FR" sz="1200" dirty="0" err="1">
                <a:solidFill>
                  <a:srgbClr val="000000"/>
                </a:solidFill>
              </a:rPr>
              <a:t>sliding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  <a:r>
              <a:rPr lang="fr-FR" sz="1200" dirty="0" err="1">
                <a:solidFill>
                  <a:srgbClr val="000000"/>
                </a:solidFill>
              </a:rPr>
              <a:t>it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92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30"/>
          </a:xfrm>
          <a:solidFill>
            <a:schemeClr val="bg2"/>
          </a:solidFill>
        </p:spPr>
        <p:txBody>
          <a:bodyPr lIns="72000" anchor="ctr" anchorCtr="0"/>
          <a:lstStyle>
            <a:lvl1pPr marL="0" indent="0" algn="l" rtl="0" eaLnBrk="1" fontAlgn="base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lang="fr-FR" sz="40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4"/>
          </p:nvPr>
        </p:nvSpPr>
        <p:spPr bwMode="ltGray">
          <a:xfrm>
            <a:off x="442912" y="352425"/>
            <a:ext cx="2904952" cy="5803730"/>
          </a:xfrm>
          <a:solidFill>
            <a:schemeClr val="tx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defRPr kumimoji="0" lang="fr-FR" sz="19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defRPr>
            </a:lvl1pPr>
            <a:lvl2pPr>
              <a:defRPr lang="fr-FR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marL="0" marR="0" lvl="0" indent="0" algn="ctr" defTabSz="91440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mtClean="0"/>
              <a:t>Click to edit Master text styles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652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&amp;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573240"/>
            <a:ext cx="8316000" cy="460851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>
                <a:solidFill>
                  <a:schemeClr val="tx2"/>
                </a:solidFill>
              </a:defRPr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>
                <a:solidFill>
                  <a:schemeClr val="tx1"/>
                </a:solidFill>
              </a:defRPr>
            </a:lvl3pPr>
            <a:lvl4pPr marL="1616075" indent="-179388"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88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&amp;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573240"/>
            <a:ext cx="4732193" cy="460851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>
                <a:solidFill>
                  <a:schemeClr val="tx2"/>
                </a:solidFill>
              </a:defRPr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>
                <a:solidFill>
                  <a:schemeClr val="tx1"/>
                </a:solidFill>
              </a:defRPr>
            </a:lvl3pPr>
            <a:lvl4pPr marL="1616075" indent="-179388"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5511800" y="2838450"/>
            <a:ext cx="3184525" cy="3327400"/>
          </a:xfrm>
          <a:solidFill>
            <a:schemeClr val="bg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2000" b="0" kern="1200" smtClean="0">
                <a:solidFill>
                  <a:schemeClr val="tx2"/>
                </a:solidFill>
                <a:latin typeface="Arial" charset="0"/>
              </a:defRPr>
            </a:lvl1pPr>
            <a:lvl2pPr marL="190500" indent="0" algn="ctr">
              <a:buNone/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algn="ctr"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algn="ctr"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algn="ctr">
              <a:defRPr lang="fr-FR" sz="2000" b="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6"/>
          </p:nvPr>
        </p:nvSpPr>
        <p:spPr>
          <a:xfrm>
            <a:off x="5511799" y="962024"/>
            <a:ext cx="3184525" cy="181927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 bwMode="gray">
          <a:xfrm>
            <a:off x="447675" y="352425"/>
            <a:ext cx="8248650" cy="550508"/>
          </a:xfrm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9180512" y="701754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16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&amp;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TEXT AND IMAGE WITH 1 LINE TITLE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4" y="954156"/>
            <a:ext cx="2718000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3" y="954155"/>
            <a:ext cx="5348461" cy="51912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Clr>
                <a:schemeClr val="accent1"/>
              </a:buClr>
              <a:defRPr lang="fr-FR" dirty="0" smtClean="0"/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lang="fr-FR" dirty="0" smtClean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 lang="fr-FR" dirty="0" smtClean="0"/>
            </a:lvl3pPr>
            <a:lvl4pPr marL="1616075" indent="-179388">
              <a:buClr>
                <a:schemeClr val="bg2"/>
              </a:buClr>
              <a:defRPr lang="fr-FR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ZoneTexte 8"/>
          <p:cNvSpPr txBox="1"/>
          <p:nvPr userDrawn="1"/>
        </p:nvSpPr>
        <p:spPr>
          <a:xfrm>
            <a:off x="-1188640" y="1872114"/>
            <a:ext cx="1115574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0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&amp;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TEXT AND FOCUS WITH 1 LINE TITLE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3" y="954155"/>
            <a:ext cx="5348461" cy="51912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Clr>
                <a:schemeClr val="accent1"/>
              </a:buClr>
              <a:defRPr lang="fr-FR" dirty="0" smtClean="0"/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lang="fr-FR" dirty="0" smtClean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 lang="fr-FR" dirty="0" smtClean="0"/>
            </a:lvl3pPr>
            <a:lvl4pPr marL="1616075" indent="-179388">
              <a:buClr>
                <a:schemeClr val="bg2"/>
              </a:buClr>
              <a:defRPr lang="fr-FR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444500" y="981075"/>
            <a:ext cx="2727325" cy="5165725"/>
          </a:xfrm>
          <a:solidFill>
            <a:schemeClr val="bg2"/>
          </a:solidFill>
        </p:spPr>
        <p:txBody>
          <a:bodyPr lIns="72000" rIns="108000" anchor="ctr" anchorCtr="0"/>
          <a:lstStyle>
            <a:lvl1pPr marL="0" indent="0" algn="r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94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TEXT AND FOCUS AND CHART WITH 1 LINE TITLE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573240"/>
            <a:ext cx="8316000" cy="1855760"/>
          </a:xfrm>
        </p:spPr>
        <p:txBody>
          <a:bodyPr/>
          <a:lstStyle>
            <a:lvl1pPr marL="0" indent="0">
              <a:buClr>
                <a:schemeClr val="accent1"/>
              </a:buClr>
              <a:buFont typeface="Arial" pitchFamily="34" charset="0"/>
              <a:buNone/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/>
            </a:lvl3pPr>
            <a:lvl4pPr marL="1616075" indent="-179388">
              <a:buClr>
                <a:schemeClr val="bg2"/>
              </a:buCl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 bwMode="gray">
          <a:xfrm>
            <a:off x="447675" y="3429000"/>
            <a:ext cx="2724150" cy="2305050"/>
          </a:xfrm>
          <a:solidFill>
            <a:schemeClr val="tx2"/>
          </a:solidFill>
        </p:spPr>
        <p:txBody>
          <a:bodyPr anchor="ctr" anchorCtr="0"/>
          <a:lstStyle>
            <a:lvl1pPr marL="0" indent="0" algn="ctr">
              <a:buFontTx/>
              <a:buNone/>
              <a:defRPr sz="4000" b="0">
                <a:solidFill>
                  <a:schemeClr val="bg1"/>
                </a:solidFill>
              </a:defRPr>
            </a:lvl1pPr>
            <a:lvl2pPr marL="3175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3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TITLE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26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75" y="352423"/>
            <a:ext cx="5562599" cy="846000"/>
          </a:xfrm>
          <a:ln>
            <a:noFill/>
          </a:ln>
        </p:spPr>
        <p:txBody>
          <a:bodyPr tIns="126000" bIns="9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1"/>
          </p:nvPr>
        </p:nvSpPr>
        <p:spPr>
          <a:xfrm>
            <a:off x="6075363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9" name="Espace réservé pour une image  7"/>
          <p:cNvSpPr>
            <a:spLocks noGrp="1"/>
          </p:cNvSpPr>
          <p:nvPr>
            <p:ph type="pic" sz="quarter" idx="12"/>
          </p:nvPr>
        </p:nvSpPr>
        <p:spPr>
          <a:xfrm>
            <a:off x="7418388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9214420" y="332656"/>
            <a:ext cx="1115574" cy="3139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450850" y="1567061"/>
            <a:ext cx="8245475" cy="997843"/>
          </a:xfrm>
        </p:spPr>
        <p:txBody>
          <a:bodyPr/>
          <a:lstStyle>
            <a:lvl2pPr marL="623888" indent="-266700">
              <a:tabLst>
                <a:tab pos="1616075" algn="l"/>
                <a:tab pos="2330450" algn="l"/>
                <a:tab pos="8077200" algn="r"/>
              </a:tabLst>
              <a:defRPr/>
            </a:lvl2pPr>
            <a:lvl3pPr marL="896938" indent="-176213">
              <a:tabLst>
                <a:tab pos="1082675" algn="l"/>
                <a:tab pos="2149475" algn="l"/>
                <a:tab pos="8077200" algn="r"/>
              </a:tabLst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20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images_grey_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75" y="352423"/>
            <a:ext cx="5562599" cy="846000"/>
          </a:xfrm>
          <a:ln>
            <a:noFill/>
          </a:ln>
        </p:spPr>
        <p:txBody>
          <a:bodyPr tIns="126000" bIns="9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450850" y="1268759"/>
            <a:ext cx="8245475" cy="4891211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1"/>
          </p:nvPr>
        </p:nvSpPr>
        <p:spPr>
          <a:xfrm>
            <a:off x="6075363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9" name="Espace réservé pour une image  7"/>
          <p:cNvSpPr>
            <a:spLocks noGrp="1"/>
          </p:cNvSpPr>
          <p:nvPr>
            <p:ph type="pic" sz="quarter" idx="12"/>
          </p:nvPr>
        </p:nvSpPr>
        <p:spPr>
          <a:xfrm>
            <a:off x="7418388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9214420" y="332656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01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P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98700" y="66040"/>
            <a:ext cx="6832600" cy="518160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2500" y="2616200"/>
            <a:ext cx="7226300" cy="10033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 b="1" baseline="0">
                <a:solidFill>
                  <a:srgbClr val="004F4C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549400" y="3657600"/>
            <a:ext cx="6057900" cy="2501900"/>
          </a:xfrm>
          <a:prstGeom prst="rect">
            <a:avLst/>
          </a:prstGeom>
        </p:spPr>
        <p:txBody>
          <a:bodyPr/>
          <a:lstStyle>
            <a:lvl1pPr algn="ctr">
              <a:buNone/>
              <a:defRPr baseline="0">
                <a:ln w="0">
                  <a:solidFill>
                    <a:schemeClr val="accent2">
                      <a:lumMod val="25000"/>
                      <a:lumOff val="75000"/>
                    </a:schemeClr>
                  </a:solidFill>
                </a:ln>
                <a:solidFill>
                  <a:schemeClr val="accent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1050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3" y="954156"/>
            <a:ext cx="2838451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348037" y="954155"/>
            <a:ext cx="5348287" cy="5202000"/>
          </a:xfrm>
          <a:solidFill>
            <a:schemeClr val="bg2"/>
          </a:solidFill>
        </p:spPr>
        <p:txBody>
          <a:bodyPr lIns="72000" anchor="ctr" anchorCtr="0"/>
          <a:lstStyle>
            <a:lvl1pPr marL="0" indent="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defRPr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CHAPTER NUMBER</a:t>
            </a:r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-1188640" y="1872114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</a:rPr>
              <a:t>TO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</a:rPr>
              <a:t>REPLACE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  <a:br>
              <a:rPr lang="fr-FR" sz="1200" dirty="0">
                <a:solidFill>
                  <a:srgbClr val="000000"/>
                </a:solidFill>
              </a:rPr>
            </a:br>
            <a:r>
              <a:rPr lang="fr-FR" sz="1200" dirty="0">
                <a:solidFill>
                  <a:srgbClr val="000000"/>
                </a:solidFill>
              </a:rPr>
              <a:t>AN IMAGE: </a:t>
            </a:r>
            <a:r>
              <a:rPr lang="fr-FR" sz="1200" b="1" dirty="0">
                <a:solidFill>
                  <a:srgbClr val="000000"/>
                </a:solidFill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</a:rPr>
              <a:t>delete</a:t>
            </a:r>
            <a:r>
              <a:rPr lang="fr-FR" sz="1200" b="1" dirty="0">
                <a:solidFill>
                  <a:srgbClr val="000000"/>
                </a:solidFill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</a:rPr>
              <a:t>then</a:t>
            </a:r>
            <a:r>
              <a:rPr lang="fr-FR" sz="1200" dirty="0">
                <a:solidFill>
                  <a:srgbClr val="000000"/>
                </a:solidFill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</a:rPr>
              <a:t>icon</a:t>
            </a:r>
            <a:r>
              <a:rPr lang="fr-FR" sz="1200" dirty="0">
                <a:solidFill>
                  <a:srgbClr val="000000"/>
                </a:solidFill>
              </a:rPr>
              <a:t>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</a:rPr>
              <a:t>Select </a:t>
            </a:r>
            <a:r>
              <a:rPr lang="fr-FR" sz="1200" dirty="0" err="1">
                <a:solidFill>
                  <a:srgbClr val="000000"/>
                </a:solidFill>
              </a:rPr>
              <a:t>your</a:t>
            </a:r>
            <a:r>
              <a:rPr lang="fr-FR" sz="1200" dirty="0">
                <a:solidFill>
                  <a:srgbClr val="000000"/>
                </a:solidFill>
              </a:rPr>
              <a:t> photo and insert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</a:rPr>
              <a:t>Resize</a:t>
            </a:r>
            <a:r>
              <a:rPr lang="fr-FR" sz="1200" dirty="0">
                <a:solidFill>
                  <a:srgbClr val="000000"/>
                </a:solidFill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</a:rPr>
              <a:t>needed</a:t>
            </a:r>
            <a:r>
              <a:rPr lang="fr-FR" sz="1200" dirty="0">
                <a:solidFill>
                  <a:srgbClr val="000000"/>
                </a:solidFill>
              </a:rPr>
              <a:t> by </a:t>
            </a:r>
            <a:r>
              <a:rPr lang="fr-FR" sz="1200" dirty="0" err="1">
                <a:solidFill>
                  <a:srgbClr val="000000"/>
                </a:solidFill>
              </a:rPr>
              <a:t>cropping</a:t>
            </a:r>
            <a:r>
              <a:rPr lang="fr-FR" sz="1200" dirty="0">
                <a:solidFill>
                  <a:srgbClr val="000000"/>
                </a:solidFill>
              </a:rPr>
              <a:t> and </a:t>
            </a:r>
            <a:r>
              <a:rPr lang="fr-FR" sz="1200" dirty="0" err="1">
                <a:solidFill>
                  <a:srgbClr val="000000"/>
                </a:solidFill>
              </a:rPr>
              <a:t>sliding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  <a:r>
              <a:rPr lang="fr-FR" sz="1200" dirty="0" err="1">
                <a:solidFill>
                  <a:srgbClr val="000000"/>
                </a:solidFill>
              </a:rPr>
              <a:t>it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346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267919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869" y="1115221"/>
            <a:ext cx="1977951" cy="847974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 bwMode="gray">
          <a:xfrm>
            <a:off x="423822" y="2613431"/>
            <a:ext cx="8280000" cy="553999"/>
          </a:xfrm>
          <a:noFill/>
        </p:spPr>
        <p:txBody>
          <a:bodyPr lIns="0" tIns="0" rIns="0" bIns="0">
            <a:sp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47675" y="3716709"/>
            <a:ext cx="8248650" cy="36036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fr-FR" sz="1600" b="0" kern="1200" smtClean="0">
                <a:solidFill>
                  <a:schemeClr val="tx2"/>
                </a:solidFill>
                <a:latin typeface="Arial" charset="0"/>
              </a:defRPr>
            </a:lvl1pPr>
            <a:lvl2pPr marL="190500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38187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92212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r>
              <a:rPr lang="fr-FR" altLang="fr-FR" dirty="0" err="1" smtClean="0"/>
              <a:t>Month</a:t>
            </a:r>
            <a:r>
              <a:rPr lang="fr-FR" altLang="fr-FR" dirty="0" smtClean="0"/>
              <a:t> XX, 2012</a:t>
            </a:r>
            <a:endParaRPr lang="fr-FR" alt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-1298748" y="369218"/>
            <a:ext cx="1197038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400" b="1" dirty="0">
                <a:solidFill>
                  <a:srgbClr val="000000"/>
                </a:solidFill>
                <a:cs typeface="Arial" pitchFamily="34" charset="0"/>
              </a:rPr>
              <a:t>THE IMAGE: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b="1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Right  click &gt; </a:t>
            </a:r>
            <a:r>
              <a:rPr lang="fr-FR" sz="1400" i="1" dirty="0">
                <a:solidFill>
                  <a:srgbClr val="000000"/>
                </a:solidFill>
                <a:cs typeface="Arial" pitchFamily="34" charset="0"/>
              </a:rPr>
              <a:t>Background </a:t>
            </a:r>
            <a:r>
              <a:rPr lang="fr-FR" sz="1400" i="1" dirty="0" err="1">
                <a:solidFill>
                  <a:srgbClr val="000000"/>
                </a:solidFill>
                <a:cs typeface="Arial" pitchFamily="34" charset="0"/>
              </a:rPr>
              <a:t>layout</a:t>
            </a:r>
            <a:r>
              <a:rPr lang="fr-FR" sz="1400" i="1" dirty="0">
                <a:solidFill>
                  <a:srgbClr val="000000"/>
                </a:solidFill>
                <a:cs typeface="Arial" pitchFamily="34" charset="0"/>
              </a:rPr>
              <a:t>…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400" i="1" dirty="0" err="1">
                <a:solidFill>
                  <a:srgbClr val="000000"/>
                </a:solidFill>
                <a:cs typeface="Arial" pitchFamily="34" charset="0"/>
              </a:rPr>
              <a:t>Filling</a:t>
            </a:r>
            <a:r>
              <a:rPr lang="fr-FR" sz="1400" i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400" i="1" dirty="0" err="1">
                <a:solidFill>
                  <a:srgbClr val="000000"/>
                </a:solidFill>
                <a:cs typeface="Arial" pitchFamily="34" charset="0"/>
              </a:rPr>
              <a:t>with</a:t>
            </a:r>
            <a:r>
              <a:rPr lang="fr-FR" sz="1400" i="1" dirty="0">
                <a:solidFill>
                  <a:srgbClr val="000000"/>
                </a:solidFill>
                <a:cs typeface="Arial" pitchFamily="34" charset="0"/>
              </a:rPr>
              <a:t> image or texture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i="1" dirty="0">
                <a:solidFill>
                  <a:srgbClr val="000000"/>
                </a:solidFill>
                <a:cs typeface="Arial" pitchFamily="34" charset="0"/>
              </a:rPr>
              <a:t>Insert </a:t>
            </a:r>
            <a:r>
              <a:rPr lang="fr-FR" sz="1400" i="1" dirty="0" err="1">
                <a:solidFill>
                  <a:srgbClr val="000000"/>
                </a:solidFill>
                <a:cs typeface="Arial" pitchFamily="34" charset="0"/>
              </a:rPr>
              <a:t>from</a:t>
            </a:r>
            <a:r>
              <a:rPr lang="fr-FR" sz="1400" i="1" dirty="0">
                <a:solidFill>
                  <a:srgbClr val="000000"/>
                </a:solidFill>
                <a:cs typeface="Arial" pitchFamily="34" charset="0"/>
              </a:rPr>
              <a:t>… File</a:t>
            </a: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400" dirty="0" err="1">
                <a:solidFill>
                  <a:srgbClr val="000000"/>
                </a:solidFill>
                <a:cs typeface="Arial" pitchFamily="34" charset="0"/>
              </a:rPr>
              <a:t>button</a:t>
            </a: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4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400" dirty="0" err="1">
                <a:solidFill>
                  <a:srgbClr val="000000"/>
                </a:solidFill>
                <a:cs typeface="Arial" pitchFamily="34" charset="0"/>
              </a:rPr>
              <a:t>picture</a:t>
            </a: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Close </a:t>
            </a:r>
            <a:r>
              <a:rPr lang="fr-FR" sz="1400" dirty="0" err="1">
                <a:solidFill>
                  <a:srgbClr val="000000"/>
                </a:solidFill>
                <a:cs typeface="Arial" pitchFamily="34" charset="0"/>
              </a:rPr>
              <a:t>window</a:t>
            </a: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-1298748" y="5583907"/>
            <a:ext cx="1197038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000000"/>
                </a:solidFill>
                <a:cs typeface="Arial" pitchFamily="34" charset="0"/>
              </a:rPr>
              <a:t>On a </a:t>
            </a:r>
            <a:r>
              <a:rPr lang="fr-FR" sz="1400" b="1" dirty="0" err="1">
                <a:solidFill>
                  <a:srgbClr val="000000"/>
                </a:solidFill>
                <a:cs typeface="Arial" pitchFamily="34" charset="0"/>
              </a:rPr>
              <a:t>dark</a:t>
            </a:r>
            <a:r>
              <a:rPr lang="fr-FR" sz="1400" b="1" dirty="0">
                <a:solidFill>
                  <a:srgbClr val="000000"/>
                </a:solidFill>
                <a:cs typeface="Arial" pitchFamily="34" charset="0"/>
              </a:rPr>
              <a:t> background </a:t>
            </a:r>
            <a:r>
              <a:rPr lang="fr-FR" sz="1400" b="1" dirty="0" err="1">
                <a:solidFill>
                  <a:srgbClr val="000000"/>
                </a:solidFill>
                <a:cs typeface="Arial" pitchFamily="34" charset="0"/>
              </a:rPr>
              <a:t>remove</a:t>
            </a:r>
            <a:r>
              <a:rPr lang="fr-FR" sz="1400" b="1" dirty="0">
                <a:solidFill>
                  <a:srgbClr val="000000"/>
                </a:solidFill>
                <a:cs typeface="Arial" pitchFamily="34" charset="0"/>
              </a:rPr>
              <a:t> the STOP Hunger </a:t>
            </a:r>
            <a:r>
              <a:rPr lang="fr-FR" sz="1400" b="1" dirty="0" err="1">
                <a:solidFill>
                  <a:srgbClr val="000000"/>
                </a:solidFill>
                <a:cs typeface="Arial" pitchFamily="34" charset="0"/>
              </a:rPr>
              <a:t>color</a:t>
            </a:r>
            <a:r>
              <a:rPr lang="fr-FR" sz="1400" b="1" dirty="0">
                <a:solidFill>
                  <a:srgbClr val="000000"/>
                </a:solidFill>
                <a:cs typeface="Arial" pitchFamily="34" charset="0"/>
              </a:rPr>
              <a:t> logo</a:t>
            </a: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1" y="6029325"/>
            <a:ext cx="579600" cy="46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75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_blue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>
          <a:xfrm>
            <a:off x="423822" y="2613431"/>
            <a:ext cx="8280000" cy="553998"/>
          </a:xfrm>
          <a:noFill/>
        </p:spPr>
        <p:txBody>
          <a:bodyPr lIns="0" tIns="0" rIns="0" bIns="0">
            <a:sp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447675" y="3719650"/>
            <a:ext cx="8248650" cy="36036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fr-FR" sz="1600" b="0" kern="1200" smtClean="0">
                <a:solidFill>
                  <a:schemeClr val="bg1"/>
                </a:solidFill>
                <a:latin typeface="Arial" charset="0"/>
              </a:defRPr>
            </a:lvl1pPr>
            <a:lvl2pPr marL="190500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38187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92212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r>
              <a:rPr lang="fr-FR" altLang="fr-FR" dirty="0" err="1" smtClean="0"/>
              <a:t>Month</a:t>
            </a:r>
            <a:r>
              <a:rPr lang="fr-FR" altLang="fr-FR" dirty="0" smtClean="0"/>
              <a:t> XX, 2012</a:t>
            </a:r>
            <a:endParaRPr lang="fr-FR" alt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869" y="1115221"/>
            <a:ext cx="1977951" cy="84797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1" y="6029325"/>
            <a:ext cx="579600" cy="46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14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3" y="954156"/>
            <a:ext cx="5348461" cy="5202000"/>
          </a:xfrm>
          <a:solidFill>
            <a:schemeClr val="bg2"/>
          </a:solidFill>
        </p:spPr>
        <p:txBody>
          <a:bodyPr lIns="72000" anchor="ctr" anchorCtr="0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 b="1"/>
            </a:lvl1pPr>
            <a:lvl2pPr marL="719138" indent="0">
              <a:buClr>
                <a:schemeClr val="tx1"/>
              </a:buClr>
              <a:buFont typeface="+mj-lt"/>
              <a:buNone/>
              <a:defRPr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75" y="352425"/>
            <a:ext cx="8248650" cy="550508"/>
          </a:xfrm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SUMMARY</a:t>
            </a:r>
            <a:endParaRPr lang="fr-FR" dirty="0"/>
          </a:p>
        </p:txBody>
      </p:sp>
      <p:sp>
        <p:nvSpPr>
          <p:cNvPr id="10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4" y="954156"/>
            <a:ext cx="2828926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-1188640" y="1872114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052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head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29"/>
          </a:xfrm>
          <a:solidFill>
            <a:schemeClr val="bg2"/>
          </a:solidFill>
        </p:spPr>
        <p:txBody>
          <a:bodyPr lIns="72000" anchor="ctr" anchorCtr="0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450850" y="352425"/>
            <a:ext cx="2905200" cy="58134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wordArtVert" lIns="0" rIns="72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5400" dirty="0">
                <a:solidFill>
                  <a:srgbClr val="FFFFFF"/>
                </a:solidFill>
                <a:cs typeface="Arial" pitchFamily="34" charset="0"/>
              </a:rPr>
              <a:t>AGENDA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094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_head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29"/>
          </a:xfrm>
          <a:solidFill>
            <a:schemeClr val="bg2"/>
          </a:solidFill>
        </p:spPr>
        <p:txBody>
          <a:bodyPr lIns="72000" anchor="ctr" anchorCtr="0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450849" y="352425"/>
            <a:ext cx="2905200" cy="58134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wordArtVert" lIns="0" rIns="72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5400" dirty="0">
                <a:solidFill>
                  <a:srgbClr val="FFFFFF"/>
                </a:solidFill>
                <a:cs typeface="Arial" pitchFamily="34" charset="0"/>
              </a:rPr>
              <a:t>AGENDA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966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head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3" y="954156"/>
            <a:ext cx="8248652" cy="2186812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450851" y="3212977"/>
            <a:ext cx="8245474" cy="2943178"/>
          </a:xfrm>
          <a:solidFill>
            <a:schemeClr val="bg2"/>
          </a:solidFill>
        </p:spPr>
        <p:txBody>
          <a:bodyPr lIns="108000" tIns="108000" anchor="t" anchorCtr="0"/>
          <a:lstStyle>
            <a:lvl1pPr marL="0" indent="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defRPr lang="fr-FR" sz="40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CHAPTER NUMBER</a:t>
            </a:r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-1188640" y="1872114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956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3" y="954156"/>
            <a:ext cx="2838451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348037" y="954155"/>
            <a:ext cx="5348287" cy="5202000"/>
          </a:xfrm>
          <a:solidFill>
            <a:schemeClr val="bg2"/>
          </a:solidFill>
        </p:spPr>
        <p:txBody>
          <a:bodyPr lIns="72000" anchor="ctr" anchorCtr="0"/>
          <a:lstStyle>
            <a:lvl1pPr marL="0" indent="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defRPr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CHAPTER NUMBER</a:t>
            </a:r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-1188640" y="1872114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2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30"/>
          </a:xfrm>
          <a:solidFill>
            <a:schemeClr val="bg2"/>
          </a:solidFill>
        </p:spPr>
        <p:txBody>
          <a:bodyPr lIns="72000" anchor="ctr" anchorCtr="0"/>
          <a:lstStyle>
            <a:lvl1pPr marL="0" indent="0" algn="l" rtl="0" eaLnBrk="1" fontAlgn="base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lang="fr-FR" sz="40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4"/>
          </p:nvPr>
        </p:nvSpPr>
        <p:spPr bwMode="ltGray">
          <a:xfrm>
            <a:off x="442912" y="352425"/>
            <a:ext cx="2904952" cy="5803730"/>
          </a:xfr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defRPr kumimoji="0" lang="fr-FR" sz="19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defRPr>
            </a:lvl1pPr>
            <a:lvl2pPr>
              <a:defRPr lang="fr-FR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marL="0" marR="0" lvl="0" indent="0" algn="ctr" defTabSz="91440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mtClean="0"/>
              <a:t>Click to edit Master text styles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265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30"/>
          </a:xfrm>
          <a:solidFill>
            <a:schemeClr val="bg2"/>
          </a:solidFill>
        </p:spPr>
        <p:txBody>
          <a:bodyPr lIns="72000" anchor="ctr" anchorCtr="0"/>
          <a:lstStyle>
            <a:lvl1pPr marL="0" indent="0" algn="l" rtl="0" eaLnBrk="1" fontAlgn="base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lang="fr-FR" sz="40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4"/>
          </p:nvPr>
        </p:nvSpPr>
        <p:spPr bwMode="ltGray">
          <a:xfrm>
            <a:off x="442912" y="352425"/>
            <a:ext cx="2904952" cy="5803730"/>
          </a:xfrm>
          <a:solidFill>
            <a:schemeClr val="tx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defRPr kumimoji="0" lang="fr-FR" sz="19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defRPr>
            </a:lvl1pPr>
            <a:lvl2pPr>
              <a:defRPr lang="fr-FR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marL="0" marR="0" lvl="0" indent="0" algn="ctr" defTabSz="91440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mtClean="0"/>
              <a:t>Click to edit Master text styles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571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&amp;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573240"/>
            <a:ext cx="8316000" cy="460851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>
                <a:solidFill>
                  <a:schemeClr val="tx2"/>
                </a:solidFill>
              </a:defRPr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>
                <a:solidFill>
                  <a:schemeClr val="tx1"/>
                </a:solidFill>
              </a:defRPr>
            </a:lvl3pPr>
            <a:lvl4pPr marL="1616075" indent="-179388"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30"/>
          </a:xfrm>
          <a:solidFill>
            <a:schemeClr val="bg2"/>
          </a:solidFill>
        </p:spPr>
        <p:txBody>
          <a:bodyPr lIns="72000" anchor="ctr" anchorCtr="0"/>
          <a:lstStyle>
            <a:lvl1pPr marL="0" indent="0" algn="l" rtl="0" eaLnBrk="1" fontAlgn="base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lang="fr-FR" sz="40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4"/>
          </p:nvPr>
        </p:nvSpPr>
        <p:spPr bwMode="ltGray">
          <a:xfrm>
            <a:off x="442912" y="352425"/>
            <a:ext cx="2904952" cy="5803730"/>
          </a:xfr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defRPr kumimoji="0" lang="fr-FR" sz="19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defRPr>
            </a:lvl1pPr>
            <a:lvl2pPr>
              <a:defRPr lang="fr-FR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marL="0" marR="0" lvl="0" indent="0" algn="ctr" defTabSz="91440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mtClean="0"/>
              <a:t>Click to edit Master text styles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741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&amp;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573240"/>
            <a:ext cx="4732193" cy="460851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>
                <a:solidFill>
                  <a:schemeClr val="tx2"/>
                </a:solidFill>
              </a:defRPr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>
                <a:solidFill>
                  <a:schemeClr val="tx1"/>
                </a:solidFill>
              </a:defRPr>
            </a:lvl3pPr>
            <a:lvl4pPr marL="1616075" indent="-179388"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5511800" y="2838450"/>
            <a:ext cx="3184525" cy="3327400"/>
          </a:xfrm>
          <a:solidFill>
            <a:schemeClr val="bg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2000" b="0" kern="1200" smtClean="0">
                <a:solidFill>
                  <a:schemeClr val="tx2"/>
                </a:solidFill>
                <a:latin typeface="Arial" charset="0"/>
              </a:defRPr>
            </a:lvl1pPr>
            <a:lvl2pPr marL="190500" indent="0" algn="ctr">
              <a:buNone/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algn="ctr"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algn="ctr"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algn="ctr">
              <a:defRPr lang="fr-FR" sz="2000" b="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6"/>
          </p:nvPr>
        </p:nvSpPr>
        <p:spPr>
          <a:xfrm>
            <a:off x="5511799" y="962024"/>
            <a:ext cx="3184525" cy="181927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 bwMode="gray">
          <a:xfrm>
            <a:off x="447675" y="352425"/>
            <a:ext cx="8248650" cy="550508"/>
          </a:xfrm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9180512" y="701754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7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&amp;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TEXT AND IMAGE WITH 1 LINE TITLE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4" y="954156"/>
            <a:ext cx="2718000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3" y="954155"/>
            <a:ext cx="5348461" cy="51912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Clr>
                <a:schemeClr val="accent1"/>
              </a:buClr>
              <a:defRPr lang="fr-FR" dirty="0" smtClean="0"/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lang="fr-FR" dirty="0" smtClean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 lang="fr-FR" dirty="0" smtClean="0"/>
            </a:lvl3pPr>
            <a:lvl4pPr marL="1616075" indent="-179388">
              <a:buClr>
                <a:schemeClr val="bg2"/>
              </a:buClr>
              <a:defRPr lang="fr-FR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ZoneTexte 8"/>
          <p:cNvSpPr txBox="1"/>
          <p:nvPr userDrawn="1"/>
        </p:nvSpPr>
        <p:spPr>
          <a:xfrm>
            <a:off x="-1188640" y="1872114"/>
            <a:ext cx="1115574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492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&amp;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TEXT AND FOCUS WITH 1 LINE TITLE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3" y="954155"/>
            <a:ext cx="5348461" cy="51912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Clr>
                <a:schemeClr val="accent1"/>
              </a:buClr>
              <a:defRPr lang="fr-FR" dirty="0" smtClean="0"/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lang="fr-FR" dirty="0" smtClean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 lang="fr-FR" dirty="0" smtClean="0"/>
            </a:lvl3pPr>
            <a:lvl4pPr marL="1616075" indent="-179388">
              <a:buClr>
                <a:schemeClr val="bg2"/>
              </a:buClr>
              <a:defRPr lang="fr-FR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444500" y="981075"/>
            <a:ext cx="2727325" cy="5165725"/>
          </a:xfrm>
          <a:solidFill>
            <a:schemeClr val="bg2"/>
          </a:solidFill>
        </p:spPr>
        <p:txBody>
          <a:bodyPr lIns="72000" rIns="108000" anchor="ctr" anchorCtr="0"/>
          <a:lstStyle>
            <a:lvl1pPr marL="0" indent="0" algn="r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14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TEXT AND FOCUS AND CHART WITH 1 LINE TITLE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573240"/>
            <a:ext cx="8316000" cy="1855760"/>
          </a:xfrm>
        </p:spPr>
        <p:txBody>
          <a:bodyPr/>
          <a:lstStyle>
            <a:lvl1pPr marL="0" indent="0">
              <a:buClr>
                <a:schemeClr val="accent1"/>
              </a:buClr>
              <a:buFont typeface="Arial" pitchFamily="34" charset="0"/>
              <a:buNone/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/>
            </a:lvl3pPr>
            <a:lvl4pPr marL="1616075" indent="-179388">
              <a:buClr>
                <a:schemeClr val="bg2"/>
              </a:buCl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 bwMode="gray">
          <a:xfrm>
            <a:off x="447675" y="3429000"/>
            <a:ext cx="2724150" cy="2305050"/>
          </a:xfrm>
          <a:solidFill>
            <a:schemeClr val="tx2"/>
          </a:solidFill>
        </p:spPr>
        <p:txBody>
          <a:bodyPr anchor="ctr" anchorCtr="0"/>
          <a:lstStyle>
            <a:lvl1pPr marL="0" indent="0" algn="ctr">
              <a:buFontTx/>
              <a:buNone/>
              <a:defRPr sz="4000" b="0">
                <a:solidFill>
                  <a:schemeClr val="bg1"/>
                </a:solidFill>
              </a:defRPr>
            </a:lvl1pPr>
            <a:lvl2pPr marL="3175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134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TITLE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29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75" y="352423"/>
            <a:ext cx="5562599" cy="846000"/>
          </a:xfrm>
          <a:ln>
            <a:noFill/>
          </a:ln>
        </p:spPr>
        <p:txBody>
          <a:bodyPr tIns="126000" bIns="9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1"/>
          </p:nvPr>
        </p:nvSpPr>
        <p:spPr>
          <a:xfrm>
            <a:off x="6075363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9" name="Espace réservé pour une image  7"/>
          <p:cNvSpPr>
            <a:spLocks noGrp="1"/>
          </p:cNvSpPr>
          <p:nvPr>
            <p:ph type="pic" sz="quarter" idx="12"/>
          </p:nvPr>
        </p:nvSpPr>
        <p:spPr>
          <a:xfrm>
            <a:off x="7418388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9214420" y="332656"/>
            <a:ext cx="1115574" cy="3139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450850" y="1567061"/>
            <a:ext cx="8245475" cy="997843"/>
          </a:xfrm>
        </p:spPr>
        <p:txBody>
          <a:bodyPr/>
          <a:lstStyle>
            <a:lvl2pPr marL="623888" indent="-266700">
              <a:tabLst>
                <a:tab pos="1616075" algn="l"/>
                <a:tab pos="2330450" algn="l"/>
                <a:tab pos="8077200" algn="r"/>
              </a:tabLst>
              <a:defRPr/>
            </a:lvl2pPr>
            <a:lvl3pPr marL="896938" indent="-176213">
              <a:tabLst>
                <a:tab pos="1082675" algn="l"/>
                <a:tab pos="2149475" algn="l"/>
                <a:tab pos="8077200" algn="r"/>
              </a:tabLst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371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images_grey_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75" y="352423"/>
            <a:ext cx="5562599" cy="846000"/>
          </a:xfrm>
          <a:ln>
            <a:noFill/>
          </a:ln>
        </p:spPr>
        <p:txBody>
          <a:bodyPr tIns="126000" bIns="9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450850" y="1268759"/>
            <a:ext cx="8245475" cy="4891211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1"/>
          </p:nvPr>
        </p:nvSpPr>
        <p:spPr>
          <a:xfrm>
            <a:off x="6075363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9" name="Espace réservé pour une image  7"/>
          <p:cNvSpPr>
            <a:spLocks noGrp="1"/>
          </p:cNvSpPr>
          <p:nvPr>
            <p:ph type="pic" sz="quarter" idx="12"/>
          </p:nvPr>
        </p:nvSpPr>
        <p:spPr>
          <a:xfrm>
            <a:off x="7418388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9214420" y="332656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545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267919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869" y="1115221"/>
            <a:ext cx="1977951" cy="847974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 bwMode="gray">
          <a:xfrm>
            <a:off x="423822" y="2613431"/>
            <a:ext cx="8280000" cy="553999"/>
          </a:xfrm>
          <a:noFill/>
        </p:spPr>
        <p:txBody>
          <a:bodyPr lIns="0" tIns="0" rIns="0" bIns="0">
            <a:sp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47675" y="3716709"/>
            <a:ext cx="8248650" cy="36036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fr-FR" sz="1600" b="0" kern="1200" smtClean="0">
                <a:solidFill>
                  <a:schemeClr val="tx2"/>
                </a:solidFill>
                <a:latin typeface="Arial" charset="0"/>
              </a:defRPr>
            </a:lvl1pPr>
            <a:lvl2pPr marL="190500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38187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92212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r>
              <a:rPr lang="fr-FR" altLang="fr-FR" dirty="0" err="1" smtClean="0"/>
              <a:t>Month</a:t>
            </a:r>
            <a:r>
              <a:rPr lang="fr-FR" altLang="fr-FR" dirty="0" smtClean="0"/>
              <a:t> XX, 2012</a:t>
            </a:r>
            <a:endParaRPr lang="fr-FR" alt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-1298748" y="369218"/>
            <a:ext cx="1197038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400" b="1" dirty="0">
                <a:solidFill>
                  <a:srgbClr val="000000"/>
                </a:solidFill>
                <a:cs typeface="Arial" pitchFamily="34" charset="0"/>
              </a:rPr>
              <a:t>THE IMAGE: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b="1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Right  click &gt; </a:t>
            </a:r>
            <a:r>
              <a:rPr lang="fr-FR" sz="1400" i="1" dirty="0">
                <a:solidFill>
                  <a:srgbClr val="000000"/>
                </a:solidFill>
                <a:cs typeface="Arial" pitchFamily="34" charset="0"/>
              </a:rPr>
              <a:t>Background </a:t>
            </a:r>
            <a:r>
              <a:rPr lang="fr-FR" sz="1400" i="1" dirty="0" err="1">
                <a:solidFill>
                  <a:srgbClr val="000000"/>
                </a:solidFill>
                <a:cs typeface="Arial" pitchFamily="34" charset="0"/>
              </a:rPr>
              <a:t>layout</a:t>
            </a:r>
            <a:r>
              <a:rPr lang="fr-FR" sz="1400" i="1" dirty="0">
                <a:solidFill>
                  <a:srgbClr val="000000"/>
                </a:solidFill>
                <a:cs typeface="Arial" pitchFamily="34" charset="0"/>
              </a:rPr>
              <a:t>…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400" i="1" dirty="0" err="1">
                <a:solidFill>
                  <a:srgbClr val="000000"/>
                </a:solidFill>
                <a:cs typeface="Arial" pitchFamily="34" charset="0"/>
              </a:rPr>
              <a:t>Filling</a:t>
            </a:r>
            <a:r>
              <a:rPr lang="fr-FR" sz="1400" i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400" i="1" dirty="0" err="1">
                <a:solidFill>
                  <a:srgbClr val="000000"/>
                </a:solidFill>
                <a:cs typeface="Arial" pitchFamily="34" charset="0"/>
              </a:rPr>
              <a:t>with</a:t>
            </a:r>
            <a:r>
              <a:rPr lang="fr-FR" sz="1400" i="1" dirty="0">
                <a:solidFill>
                  <a:srgbClr val="000000"/>
                </a:solidFill>
                <a:cs typeface="Arial" pitchFamily="34" charset="0"/>
              </a:rPr>
              <a:t> image or texture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i="1" dirty="0">
                <a:solidFill>
                  <a:srgbClr val="000000"/>
                </a:solidFill>
                <a:cs typeface="Arial" pitchFamily="34" charset="0"/>
              </a:rPr>
              <a:t>Insert </a:t>
            </a:r>
            <a:r>
              <a:rPr lang="fr-FR" sz="1400" i="1" dirty="0" err="1">
                <a:solidFill>
                  <a:srgbClr val="000000"/>
                </a:solidFill>
                <a:cs typeface="Arial" pitchFamily="34" charset="0"/>
              </a:rPr>
              <a:t>from</a:t>
            </a:r>
            <a:r>
              <a:rPr lang="fr-FR" sz="1400" i="1" dirty="0">
                <a:solidFill>
                  <a:srgbClr val="000000"/>
                </a:solidFill>
                <a:cs typeface="Arial" pitchFamily="34" charset="0"/>
              </a:rPr>
              <a:t>… File</a:t>
            </a: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400" dirty="0" err="1">
                <a:solidFill>
                  <a:srgbClr val="000000"/>
                </a:solidFill>
                <a:cs typeface="Arial" pitchFamily="34" charset="0"/>
              </a:rPr>
              <a:t>button</a:t>
            </a: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4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400" dirty="0" err="1">
                <a:solidFill>
                  <a:srgbClr val="000000"/>
                </a:solidFill>
                <a:cs typeface="Arial" pitchFamily="34" charset="0"/>
              </a:rPr>
              <a:t>picture</a:t>
            </a: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cs typeface="Arial" pitchFamily="34" charset="0"/>
              </a:rPr>
              <a:t>Close </a:t>
            </a:r>
            <a:r>
              <a:rPr lang="fr-FR" sz="1400" dirty="0" err="1">
                <a:solidFill>
                  <a:srgbClr val="000000"/>
                </a:solidFill>
                <a:cs typeface="Arial" pitchFamily="34" charset="0"/>
              </a:rPr>
              <a:t>window</a:t>
            </a: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-1298748" y="5583907"/>
            <a:ext cx="1197038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000000"/>
                </a:solidFill>
                <a:cs typeface="Arial" pitchFamily="34" charset="0"/>
              </a:rPr>
              <a:t>On a </a:t>
            </a:r>
            <a:r>
              <a:rPr lang="fr-FR" sz="1400" b="1" dirty="0" err="1">
                <a:solidFill>
                  <a:srgbClr val="000000"/>
                </a:solidFill>
                <a:cs typeface="Arial" pitchFamily="34" charset="0"/>
              </a:rPr>
              <a:t>dark</a:t>
            </a:r>
            <a:r>
              <a:rPr lang="fr-FR" sz="1400" b="1" dirty="0">
                <a:solidFill>
                  <a:srgbClr val="000000"/>
                </a:solidFill>
                <a:cs typeface="Arial" pitchFamily="34" charset="0"/>
              </a:rPr>
              <a:t> background </a:t>
            </a:r>
            <a:r>
              <a:rPr lang="fr-FR" sz="1400" b="1" dirty="0" err="1">
                <a:solidFill>
                  <a:srgbClr val="000000"/>
                </a:solidFill>
                <a:cs typeface="Arial" pitchFamily="34" charset="0"/>
              </a:rPr>
              <a:t>remove</a:t>
            </a:r>
            <a:r>
              <a:rPr lang="fr-FR" sz="1400" b="1" dirty="0">
                <a:solidFill>
                  <a:srgbClr val="000000"/>
                </a:solidFill>
                <a:cs typeface="Arial" pitchFamily="34" charset="0"/>
              </a:rPr>
              <a:t> the STOP Hunger </a:t>
            </a:r>
            <a:r>
              <a:rPr lang="fr-FR" sz="1400" b="1" dirty="0" err="1">
                <a:solidFill>
                  <a:srgbClr val="000000"/>
                </a:solidFill>
                <a:cs typeface="Arial" pitchFamily="34" charset="0"/>
              </a:rPr>
              <a:t>color</a:t>
            </a:r>
            <a:r>
              <a:rPr lang="fr-FR" sz="1400" b="1" dirty="0">
                <a:solidFill>
                  <a:srgbClr val="000000"/>
                </a:solidFill>
                <a:cs typeface="Arial" pitchFamily="34" charset="0"/>
              </a:rPr>
              <a:t> logo</a:t>
            </a:r>
            <a:endParaRPr lang="fr-FR" sz="14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1" y="6029325"/>
            <a:ext cx="579600" cy="46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75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_blue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>
          <a:xfrm>
            <a:off x="423822" y="2613431"/>
            <a:ext cx="8280000" cy="553998"/>
          </a:xfrm>
          <a:noFill/>
        </p:spPr>
        <p:txBody>
          <a:bodyPr lIns="0" tIns="0" rIns="0" bIns="0">
            <a:sp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447675" y="3719650"/>
            <a:ext cx="8248650" cy="36036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fr-FR" sz="1600" b="0" kern="1200" smtClean="0">
                <a:solidFill>
                  <a:schemeClr val="bg1"/>
                </a:solidFill>
                <a:latin typeface="Arial" charset="0"/>
              </a:defRPr>
            </a:lvl1pPr>
            <a:lvl2pPr marL="190500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38187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92212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r>
              <a:rPr lang="fr-FR" altLang="fr-FR" dirty="0" err="1" smtClean="0"/>
              <a:t>Month</a:t>
            </a:r>
            <a:r>
              <a:rPr lang="fr-FR" altLang="fr-FR" dirty="0" smtClean="0"/>
              <a:t> XX, 2012</a:t>
            </a:r>
            <a:endParaRPr lang="fr-FR" alt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869" y="1115221"/>
            <a:ext cx="1977951" cy="84797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1" y="6029325"/>
            <a:ext cx="579600" cy="46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14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3" y="954156"/>
            <a:ext cx="5348461" cy="5202000"/>
          </a:xfrm>
          <a:solidFill>
            <a:schemeClr val="bg2"/>
          </a:solidFill>
        </p:spPr>
        <p:txBody>
          <a:bodyPr lIns="72000" anchor="ctr" anchorCtr="0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 b="1"/>
            </a:lvl1pPr>
            <a:lvl2pPr marL="719138" indent="0">
              <a:buClr>
                <a:schemeClr val="tx1"/>
              </a:buClr>
              <a:buFont typeface="+mj-lt"/>
              <a:buNone/>
              <a:defRPr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75" y="352425"/>
            <a:ext cx="8248650" cy="550508"/>
          </a:xfrm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SUMMARY</a:t>
            </a:r>
            <a:endParaRPr lang="fr-FR" dirty="0"/>
          </a:p>
        </p:txBody>
      </p:sp>
      <p:sp>
        <p:nvSpPr>
          <p:cNvPr id="10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4" y="954156"/>
            <a:ext cx="2828926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-1188640" y="1872114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052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30"/>
          </a:xfrm>
          <a:solidFill>
            <a:schemeClr val="bg2"/>
          </a:solidFill>
        </p:spPr>
        <p:txBody>
          <a:bodyPr lIns="72000" anchor="ctr" anchorCtr="0"/>
          <a:lstStyle>
            <a:lvl1pPr marL="0" indent="0" algn="l" rtl="0" eaLnBrk="1" fontAlgn="base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lang="fr-FR" sz="40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4"/>
          </p:nvPr>
        </p:nvSpPr>
        <p:spPr bwMode="ltGray">
          <a:xfrm>
            <a:off x="442912" y="352425"/>
            <a:ext cx="2904952" cy="5803730"/>
          </a:xfrm>
          <a:solidFill>
            <a:schemeClr val="tx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defRPr kumimoji="0" lang="fr-FR" sz="19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defRPr>
            </a:lvl1pPr>
            <a:lvl2pPr>
              <a:defRPr lang="fr-FR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marL="0" marR="0" lvl="0" indent="0" algn="ctr" defTabSz="91440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mtClean="0"/>
              <a:t>Click to edit Master text styles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2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head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29"/>
          </a:xfrm>
          <a:solidFill>
            <a:schemeClr val="bg2"/>
          </a:solidFill>
        </p:spPr>
        <p:txBody>
          <a:bodyPr lIns="72000" anchor="ctr" anchorCtr="0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450850" y="352425"/>
            <a:ext cx="2905200" cy="58134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wordArtVert" lIns="0" rIns="72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5400" dirty="0">
                <a:solidFill>
                  <a:srgbClr val="FFFFFF"/>
                </a:solidFill>
                <a:cs typeface="Arial" pitchFamily="34" charset="0"/>
              </a:rPr>
              <a:t>AGENDA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094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_head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29"/>
          </a:xfrm>
          <a:solidFill>
            <a:schemeClr val="bg2"/>
          </a:solidFill>
        </p:spPr>
        <p:txBody>
          <a:bodyPr lIns="72000" anchor="ctr" anchorCtr="0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450849" y="352425"/>
            <a:ext cx="2905200" cy="58134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wordArtVert" lIns="0" rIns="72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5400" dirty="0">
                <a:solidFill>
                  <a:srgbClr val="FFFFFF"/>
                </a:solidFill>
                <a:cs typeface="Arial" pitchFamily="34" charset="0"/>
              </a:rPr>
              <a:t>AGENDA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966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head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3" y="954156"/>
            <a:ext cx="8248652" cy="2186812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450851" y="3212977"/>
            <a:ext cx="8245474" cy="2943178"/>
          </a:xfrm>
          <a:solidFill>
            <a:schemeClr val="bg2"/>
          </a:solidFill>
        </p:spPr>
        <p:txBody>
          <a:bodyPr lIns="108000" tIns="108000" anchor="t" anchorCtr="0"/>
          <a:lstStyle>
            <a:lvl1pPr marL="0" indent="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defRPr lang="fr-FR" sz="40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CHAPTER NUMBER</a:t>
            </a:r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-1188640" y="1872114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956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3" y="954156"/>
            <a:ext cx="2838451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348037" y="954155"/>
            <a:ext cx="5348287" cy="5202000"/>
          </a:xfrm>
          <a:solidFill>
            <a:schemeClr val="bg2"/>
          </a:solidFill>
        </p:spPr>
        <p:txBody>
          <a:bodyPr lIns="72000" anchor="ctr" anchorCtr="0"/>
          <a:lstStyle>
            <a:lvl1pPr marL="0" indent="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defRPr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CHAPTER NUMBER</a:t>
            </a:r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-1188640" y="1872114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2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30"/>
          </a:xfrm>
          <a:solidFill>
            <a:schemeClr val="bg2"/>
          </a:solidFill>
        </p:spPr>
        <p:txBody>
          <a:bodyPr lIns="72000" anchor="ctr" anchorCtr="0"/>
          <a:lstStyle>
            <a:lvl1pPr marL="0" indent="0" algn="l" rtl="0" eaLnBrk="1" fontAlgn="base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lang="fr-FR" sz="40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4"/>
          </p:nvPr>
        </p:nvSpPr>
        <p:spPr bwMode="ltGray">
          <a:xfrm>
            <a:off x="442912" y="352425"/>
            <a:ext cx="2904952" cy="5803730"/>
          </a:xfr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defRPr kumimoji="0" lang="fr-FR" sz="19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defRPr>
            </a:lvl1pPr>
            <a:lvl2pPr>
              <a:defRPr lang="fr-FR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marL="0" marR="0" lvl="0" indent="0" algn="ctr" defTabSz="91440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mtClean="0"/>
              <a:t>Click to edit Master text styles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265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30"/>
          </a:xfrm>
          <a:solidFill>
            <a:schemeClr val="bg2"/>
          </a:solidFill>
        </p:spPr>
        <p:txBody>
          <a:bodyPr lIns="72000" anchor="ctr" anchorCtr="0"/>
          <a:lstStyle>
            <a:lvl1pPr marL="0" indent="0" algn="l" rtl="0" eaLnBrk="1" fontAlgn="base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lang="fr-FR" sz="40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4"/>
          </p:nvPr>
        </p:nvSpPr>
        <p:spPr bwMode="ltGray">
          <a:xfrm>
            <a:off x="442912" y="352425"/>
            <a:ext cx="2904952" cy="5803730"/>
          </a:xfrm>
          <a:solidFill>
            <a:schemeClr val="tx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defRPr kumimoji="0" lang="fr-FR" sz="19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defRPr>
            </a:lvl1pPr>
            <a:lvl2pPr>
              <a:defRPr lang="fr-FR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marL="0" marR="0" lvl="0" indent="0" algn="ctr" defTabSz="91440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mtClean="0"/>
              <a:t>Click to edit Master text styles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571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&amp;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573240"/>
            <a:ext cx="8316000" cy="460851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>
                <a:solidFill>
                  <a:schemeClr val="tx2"/>
                </a:solidFill>
              </a:defRPr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>
                <a:solidFill>
                  <a:schemeClr val="tx1"/>
                </a:solidFill>
              </a:defRPr>
            </a:lvl3pPr>
            <a:lvl4pPr marL="1616075" indent="-179388"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&amp;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573240"/>
            <a:ext cx="4732193" cy="460851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>
                <a:solidFill>
                  <a:schemeClr val="tx2"/>
                </a:solidFill>
              </a:defRPr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>
                <a:solidFill>
                  <a:schemeClr val="tx1"/>
                </a:solidFill>
              </a:defRPr>
            </a:lvl3pPr>
            <a:lvl4pPr marL="1616075" indent="-179388"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5511800" y="2838450"/>
            <a:ext cx="3184525" cy="3327400"/>
          </a:xfrm>
          <a:solidFill>
            <a:schemeClr val="bg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2000" b="0" kern="1200" smtClean="0">
                <a:solidFill>
                  <a:schemeClr val="tx2"/>
                </a:solidFill>
                <a:latin typeface="Arial" charset="0"/>
              </a:defRPr>
            </a:lvl1pPr>
            <a:lvl2pPr marL="190500" indent="0" algn="ctr">
              <a:buNone/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algn="ctr"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algn="ctr"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algn="ctr">
              <a:defRPr lang="fr-FR" sz="2000" b="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6"/>
          </p:nvPr>
        </p:nvSpPr>
        <p:spPr>
          <a:xfrm>
            <a:off x="5511799" y="962024"/>
            <a:ext cx="3184525" cy="181927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 bwMode="gray">
          <a:xfrm>
            <a:off x="447675" y="352425"/>
            <a:ext cx="8248650" cy="550508"/>
          </a:xfrm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9180512" y="701754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7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&amp;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TEXT AND IMAGE WITH 1 LINE TITLE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4" y="954156"/>
            <a:ext cx="2718000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3" y="954155"/>
            <a:ext cx="5348461" cy="51912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Clr>
                <a:schemeClr val="accent1"/>
              </a:buClr>
              <a:defRPr lang="fr-FR" dirty="0" smtClean="0"/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lang="fr-FR" dirty="0" smtClean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 lang="fr-FR" dirty="0" smtClean="0"/>
            </a:lvl3pPr>
            <a:lvl4pPr marL="1616075" indent="-179388">
              <a:buClr>
                <a:schemeClr val="bg2"/>
              </a:buClr>
              <a:defRPr lang="fr-FR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ZoneTexte 8"/>
          <p:cNvSpPr txBox="1"/>
          <p:nvPr userDrawn="1"/>
        </p:nvSpPr>
        <p:spPr>
          <a:xfrm>
            <a:off x="-1188640" y="1872114"/>
            <a:ext cx="1115574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TO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REPLACE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fr-FR" sz="1200" dirty="0">
                <a:solidFill>
                  <a:srgbClr val="000000"/>
                </a:solidFill>
                <a:cs typeface="Arial" pitchFamily="34" charset="0"/>
              </a:rPr>
            </a:b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AN IMAGE: 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  <a:cs typeface="Arial" pitchFamily="34" charset="0"/>
              </a:rPr>
              <a:t>delete</a:t>
            </a:r>
            <a:r>
              <a:rPr lang="fr-FR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then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icon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your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and insert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Resize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needed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cropping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sliding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cs typeface="Arial" pitchFamily="34" charset="0"/>
              </a:rPr>
              <a:t>it</a:t>
            </a:r>
            <a:r>
              <a:rPr lang="fr-FR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492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&amp;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 smtClean="0"/>
              <a:t>TEXT AND FOCUS WITH 1 LINE TITLE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3" y="954155"/>
            <a:ext cx="5348461" cy="51912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Clr>
                <a:schemeClr val="accent1"/>
              </a:buClr>
              <a:defRPr lang="fr-FR" dirty="0" smtClean="0"/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lang="fr-FR" dirty="0" smtClean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 lang="fr-FR" dirty="0" smtClean="0"/>
            </a:lvl3pPr>
            <a:lvl4pPr marL="1616075" indent="-179388">
              <a:buClr>
                <a:schemeClr val="bg2"/>
              </a:buClr>
              <a:defRPr lang="fr-FR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444500" y="981075"/>
            <a:ext cx="2727325" cy="5165725"/>
          </a:xfrm>
          <a:solidFill>
            <a:schemeClr val="bg2"/>
          </a:solidFill>
        </p:spPr>
        <p:txBody>
          <a:bodyPr lIns="72000" rIns="108000" anchor="ctr" anchorCtr="0"/>
          <a:lstStyle>
            <a:lvl1pPr marL="0" indent="0" algn="r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14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71.xml"/><Relationship Id="rId18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61.xml"/><Relationship Id="rId21" Type="http://schemas.openxmlformats.org/officeDocument/2006/relationships/image" Target="../media/image1.wmf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17" Type="http://schemas.openxmlformats.org/officeDocument/2006/relationships/slideLayout" Target="../slideLayouts/slideLayout175.xml"/><Relationship Id="rId2" Type="http://schemas.openxmlformats.org/officeDocument/2006/relationships/slideLayout" Target="../slideLayouts/slideLayout160.xml"/><Relationship Id="rId16" Type="http://schemas.openxmlformats.org/officeDocument/2006/relationships/slideLayout" Target="../slideLayouts/slideLayout174.xml"/><Relationship Id="rId20" Type="http://schemas.openxmlformats.org/officeDocument/2006/relationships/theme" Target="../theme/theme1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68.xml"/><Relationship Id="rId19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72.xml"/><Relationship Id="rId22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slideLayout" Target="../slideLayouts/slideLayout190.xml"/><Relationship Id="rId1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80.xml"/><Relationship Id="rId21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184.xml"/><Relationship Id="rId12" Type="http://schemas.openxmlformats.org/officeDocument/2006/relationships/slideLayout" Target="../slideLayouts/slideLayout189.xml"/><Relationship Id="rId17" Type="http://schemas.openxmlformats.org/officeDocument/2006/relationships/slideLayout" Target="../slideLayouts/slideLayout194.xml"/><Relationship Id="rId2" Type="http://schemas.openxmlformats.org/officeDocument/2006/relationships/slideLayout" Target="../slideLayouts/slideLayout179.xml"/><Relationship Id="rId16" Type="http://schemas.openxmlformats.org/officeDocument/2006/relationships/slideLayout" Target="../slideLayouts/slideLayout193.xml"/><Relationship Id="rId20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182.xml"/><Relationship Id="rId15" Type="http://schemas.openxmlformats.org/officeDocument/2006/relationships/slideLayout" Target="../slideLayouts/slideLayout192.xml"/><Relationship Id="rId23" Type="http://schemas.openxmlformats.org/officeDocument/2006/relationships/image" Target="../media/image1.wmf"/><Relationship Id="rId10" Type="http://schemas.openxmlformats.org/officeDocument/2006/relationships/slideLayout" Target="../slideLayouts/slideLayout187.xml"/><Relationship Id="rId19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slideLayout" Target="../slideLayouts/slideLayout191.xml"/><Relationship Id="rId22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slideLayout" Target="../slideLayouts/slideLayout211.xml"/><Relationship Id="rId18" Type="http://schemas.openxmlformats.org/officeDocument/2006/relationships/slideLayout" Target="../slideLayouts/slideLayout216.xml"/><Relationship Id="rId3" Type="http://schemas.openxmlformats.org/officeDocument/2006/relationships/slideLayout" Target="../slideLayouts/slideLayout201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05.xml"/><Relationship Id="rId12" Type="http://schemas.openxmlformats.org/officeDocument/2006/relationships/slideLayout" Target="../slideLayouts/slideLayout210.xml"/><Relationship Id="rId17" Type="http://schemas.openxmlformats.org/officeDocument/2006/relationships/slideLayout" Target="../slideLayouts/slideLayout215.xml"/><Relationship Id="rId2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214.xml"/><Relationship Id="rId20" Type="http://schemas.openxmlformats.org/officeDocument/2006/relationships/image" Target="../media/image1.wmf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5" Type="http://schemas.openxmlformats.org/officeDocument/2006/relationships/slideLayout" Target="../slideLayouts/slideLayout213.xml"/><Relationship Id="rId10" Type="http://schemas.openxmlformats.org/officeDocument/2006/relationships/slideLayout" Target="../slideLayouts/slideLayout208.xml"/><Relationship Id="rId19" Type="http://schemas.openxmlformats.org/officeDocument/2006/relationships/theme" Target="../theme/theme12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slideLayout" Target="../slideLayouts/slideLayout2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18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Relationship Id="rId14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1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1.wmf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image" Target="../media/image1.wmf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96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3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1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2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20" Type="http://schemas.openxmlformats.org/officeDocument/2006/relationships/image" Target="../media/image1.wmf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51.xml"/><Relationship Id="rId18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41.xml"/><Relationship Id="rId21" Type="http://schemas.openxmlformats.org/officeDocument/2006/relationships/theme" Target="../theme/theme9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17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0.xml"/><Relationship Id="rId16" Type="http://schemas.openxmlformats.org/officeDocument/2006/relationships/slideLayout" Target="../slideLayouts/slideLayout154.xml"/><Relationship Id="rId20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5" Type="http://schemas.openxmlformats.org/officeDocument/2006/relationships/slideLayout" Target="../slideLayouts/slideLayout153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48.xml"/><Relationship Id="rId19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slideLayout" Target="../slideLayouts/slideLayout152.xml"/><Relationship Id="rId22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gray">
          <a:xfrm>
            <a:off x="447675" y="352425"/>
            <a:ext cx="8248650" cy="5505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108000" tIns="108000" rIns="72000" bIns="108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dirty="0" smtClean="0"/>
              <a:t>Cliquez et modifiez le titre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gray">
          <a:xfrm>
            <a:off x="415870" y="1572694"/>
            <a:ext cx="8316000" cy="458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</p:txBody>
      </p:sp>
      <p:cxnSp>
        <p:nvCxnSpPr>
          <p:cNvPr id="4" name="Connecteur droit 3"/>
          <p:cNvCxnSpPr/>
          <p:nvPr/>
        </p:nvCxnSpPr>
        <p:spPr bwMode="auto">
          <a:xfrm flipH="1">
            <a:off x="447675" y="6227787"/>
            <a:ext cx="8248651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25" y="6194459"/>
            <a:ext cx="1209053" cy="518337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435291" y="6387880"/>
            <a:ext cx="720000" cy="19195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fr-FR" sz="900" b="0" smtClean="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3333"/>
                </a:buClr>
                <a:buSzPct val="120000"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cxnSp>
        <p:nvCxnSpPr>
          <p:cNvPr id="8" name="Connecteur droit 7"/>
          <p:cNvCxnSpPr/>
          <p:nvPr/>
        </p:nvCxnSpPr>
        <p:spPr bwMode="gray">
          <a:xfrm flipH="1">
            <a:off x="447675" y="6227787"/>
            <a:ext cx="8248651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25" y="6194459"/>
            <a:ext cx="1209053" cy="518337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98426" y="6387880"/>
            <a:ext cx="6120000" cy="18385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fr-FR" sz="900" b="0"/>
            </a:lvl1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dirty="0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</a:p>
        </p:txBody>
      </p:sp>
    </p:spTree>
    <p:extLst>
      <p:ext uri="{BB962C8B-B14F-4D97-AF65-F5344CB8AC3E}">
        <p14:creationId xmlns:p14="http://schemas.microsoft.com/office/powerpoint/2010/main" val="86787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SzPct val="120000"/>
        <a:buFont typeface="Arial" pitchFamily="34" charset="0"/>
        <a:buNone/>
        <a:tabLst>
          <a:tab pos="1082675" algn="l"/>
          <a:tab pos="1616075" algn="l"/>
          <a:tab pos="2149475" algn="l"/>
          <a:tab pos="8077200" algn="r"/>
        </a:tabLst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28650" indent="-266700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SzPct val="120000"/>
        <a:buFont typeface="Arial" pitchFamily="34" charset="0"/>
        <a:buChar char="■"/>
        <a:tabLst>
          <a:tab pos="1616075" algn="l"/>
          <a:tab pos="2330450" algn="l"/>
          <a:tab pos="8077200" algn="r"/>
        </a:tabLst>
        <a:defRPr sz="1800" b="0">
          <a:solidFill>
            <a:schemeClr val="tx2"/>
          </a:solidFill>
          <a:latin typeface="+mn-lt"/>
        </a:defRPr>
      </a:lvl2pPr>
      <a:lvl3pPr marL="1258888" indent="-176213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SzPct val="120000"/>
        <a:buFontTx/>
        <a:buBlip>
          <a:blip r:embed="rId24"/>
        </a:buBlip>
        <a:tabLst>
          <a:tab pos="1082675" algn="l"/>
          <a:tab pos="2149475" algn="l"/>
          <a:tab pos="8077200" algn="r"/>
        </a:tabLst>
        <a:defRPr sz="1400">
          <a:solidFill>
            <a:schemeClr val="tx1"/>
          </a:solidFill>
          <a:latin typeface="+mn-lt"/>
        </a:defRPr>
      </a:lvl3pPr>
      <a:lvl4pPr marL="1787525" indent="-179388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SzPct val="120000"/>
        <a:buFontTx/>
        <a:buBlip>
          <a:blip r:embed="rId24"/>
        </a:buBlip>
        <a:tabLst>
          <a:tab pos="1082675" algn="l"/>
          <a:tab pos="1616075" algn="l"/>
          <a:tab pos="2149475" algn="l"/>
          <a:tab pos="8077200" algn="r"/>
        </a:tabLst>
        <a:defRPr sz="1400">
          <a:solidFill>
            <a:schemeClr val="tx1"/>
          </a:solidFill>
          <a:latin typeface="+mn-lt"/>
        </a:defRPr>
      </a:lvl4pPr>
      <a:lvl5pPr marL="24209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5pPr>
      <a:lvl6pPr marL="28781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6pPr>
      <a:lvl7pPr marL="33353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7pPr>
      <a:lvl8pPr marL="37925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8pPr>
      <a:lvl9pPr marL="42497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gray">
          <a:xfrm>
            <a:off x="447675" y="352425"/>
            <a:ext cx="8248650" cy="5505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108000" tIns="108000" rIns="72000" bIns="108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dirty="0" smtClean="0"/>
              <a:t>Cliquez et modifiez le titre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gray">
          <a:xfrm>
            <a:off x="415870" y="1572694"/>
            <a:ext cx="8316000" cy="458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</p:txBody>
      </p:sp>
      <p:cxnSp>
        <p:nvCxnSpPr>
          <p:cNvPr id="4" name="Connecteur droit 3"/>
          <p:cNvCxnSpPr/>
          <p:nvPr/>
        </p:nvCxnSpPr>
        <p:spPr bwMode="auto">
          <a:xfrm flipH="1">
            <a:off x="447675" y="6227787"/>
            <a:ext cx="8248651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25" y="6194459"/>
            <a:ext cx="1209053" cy="518337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435291" y="6387880"/>
            <a:ext cx="720000" cy="19195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fr-FR" sz="900" b="0" smtClean="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  <a:cs typeface="Arial" pitchFamily="34" charset="0"/>
              </a:rPr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3333"/>
                </a:buClr>
                <a:buSzPct val="120000"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 – </a:t>
            </a:r>
          </a:p>
        </p:txBody>
      </p:sp>
      <p:cxnSp>
        <p:nvCxnSpPr>
          <p:cNvPr id="8" name="Connecteur droit 7"/>
          <p:cNvCxnSpPr/>
          <p:nvPr/>
        </p:nvCxnSpPr>
        <p:spPr bwMode="gray">
          <a:xfrm flipH="1">
            <a:off x="447675" y="6227787"/>
            <a:ext cx="8248651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25" y="6194459"/>
            <a:ext cx="1209053" cy="518337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98426" y="6387880"/>
            <a:ext cx="6120000" cy="18385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fr-FR" sz="900" b="0"/>
            </a:lvl1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Title of the document or activity name – Month XX, 2012 – Insert tab &gt; Header/Footer</a:t>
            </a:r>
          </a:p>
        </p:txBody>
      </p:sp>
    </p:spTree>
    <p:extLst>
      <p:ext uri="{BB962C8B-B14F-4D97-AF65-F5344CB8AC3E}">
        <p14:creationId xmlns:p14="http://schemas.microsoft.com/office/powerpoint/2010/main" val="344096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  <p:sldLayoutId id="2147483860" r:id="rId17"/>
    <p:sldLayoutId id="2147483862" r:id="rId18"/>
    <p:sldLayoutId id="2147483864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SzPct val="120000"/>
        <a:buFont typeface="Arial" pitchFamily="34" charset="0"/>
        <a:buNone/>
        <a:tabLst>
          <a:tab pos="1082675" algn="l"/>
          <a:tab pos="1616075" algn="l"/>
          <a:tab pos="2149475" algn="l"/>
          <a:tab pos="8077200" algn="r"/>
        </a:tabLst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28650" indent="-266700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SzPct val="120000"/>
        <a:buFont typeface="Arial" pitchFamily="34" charset="0"/>
        <a:buChar char="■"/>
        <a:tabLst>
          <a:tab pos="1616075" algn="l"/>
          <a:tab pos="2330450" algn="l"/>
          <a:tab pos="8077200" algn="r"/>
        </a:tabLst>
        <a:defRPr sz="1800" b="0">
          <a:solidFill>
            <a:schemeClr val="tx2"/>
          </a:solidFill>
          <a:latin typeface="+mn-lt"/>
        </a:defRPr>
      </a:lvl2pPr>
      <a:lvl3pPr marL="1258888" indent="-176213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SzPct val="120000"/>
        <a:buFontTx/>
        <a:buBlip>
          <a:blip r:embed="rId22"/>
        </a:buBlip>
        <a:tabLst>
          <a:tab pos="1082675" algn="l"/>
          <a:tab pos="2149475" algn="l"/>
          <a:tab pos="8077200" algn="r"/>
        </a:tabLst>
        <a:defRPr sz="1400">
          <a:solidFill>
            <a:schemeClr val="tx1"/>
          </a:solidFill>
          <a:latin typeface="+mn-lt"/>
        </a:defRPr>
      </a:lvl3pPr>
      <a:lvl4pPr marL="1787525" indent="-179388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SzPct val="120000"/>
        <a:buFontTx/>
        <a:buBlip>
          <a:blip r:embed="rId22"/>
        </a:buBlip>
        <a:tabLst>
          <a:tab pos="1082675" algn="l"/>
          <a:tab pos="1616075" algn="l"/>
          <a:tab pos="2149475" algn="l"/>
          <a:tab pos="8077200" algn="r"/>
        </a:tabLst>
        <a:defRPr sz="1400">
          <a:solidFill>
            <a:schemeClr val="tx1"/>
          </a:solidFill>
          <a:latin typeface="+mn-lt"/>
        </a:defRPr>
      </a:lvl4pPr>
      <a:lvl5pPr marL="24209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5pPr>
      <a:lvl6pPr marL="28781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6pPr>
      <a:lvl7pPr marL="33353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7pPr>
      <a:lvl8pPr marL="37925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8pPr>
      <a:lvl9pPr marL="42497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gray">
          <a:xfrm>
            <a:off x="447675" y="352425"/>
            <a:ext cx="8248650" cy="5505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108000" tIns="108000" rIns="72000" bIns="108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dirty="0" smtClean="0"/>
              <a:t>Cliquez et modifiez le titre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gray">
          <a:xfrm>
            <a:off x="415870" y="1572694"/>
            <a:ext cx="8316000" cy="458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</p:txBody>
      </p:sp>
      <p:cxnSp>
        <p:nvCxnSpPr>
          <p:cNvPr id="4" name="Connecteur droit 3"/>
          <p:cNvCxnSpPr/>
          <p:nvPr/>
        </p:nvCxnSpPr>
        <p:spPr bwMode="auto">
          <a:xfrm flipH="1">
            <a:off x="447675" y="6227787"/>
            <a:ext cx="8248651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25" y="6194459"/>
            <a:ext cx="1209053" cy="518337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435291" y="6387880"/>
            <a:ext cx="720000" cy="19195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fr-FR" sz="900" b="0" smtClean="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  <a:cs typeface="Arial" pitchFamily="34" charset="0"/>
              </a:rPr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3333"/>
                </a:buClr>
                <a:buSzPct val="120000"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 – </a:t>
            </a:r>
          </a:p>
        </p:txBody>
      </p:sp>
      <p:cxnSp>
        <p:nvCxnSpPr>
          <p:cNvPr id="8" name="Connecteur droit 7"/>
          <p:cNvCxnSpPr/>
          <p:nvPr/>
        </p:nvCxnSpPr>
        <p:spPr bwMode="gray">
          <a:xfrm flipH="1">
            <a:off x="447675" y="6227787"/>
            <a:ext cx="8248651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25" y="6194459"/>
            <a:ext cx="1209053" cy="518337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98426" y="6387880"/>
            <a:ext cx="6120000" cy="18385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fr-FR" sz="900" b="0"/>
            </a:lvl1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Title of the document or activity name – Month XX, 2012 – Insert tab &gt; Header/Footer</a:t>
            </a:r>
          </a:p>
        </p:txBody>
      </p:sp>
    </p:spTree>
    <p:extLst>
      <p:ext uri="{BB962C8B-B14F-4D97-AF65-F5344CB8AC3E}">
        <p14:creationId xmlns:p14="http://schemas.microsoft.com/office/powerpoint/2010/main" val="344096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  <p:sldLayoutId id="2147483882" r:id="rId17"/>
    <p:sldLayoutId id="2147483883" r:id="rId18"/>
    <p:sldLayoutId id="2147483884" r:id="rId19"/>
    <p:sldLayoutId id="2147483885" r:id="rId20"/>
    <p:sldLayoutId id="2147483886" r:id="rId2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SzPct val="120000"/>
        <a:buFont typeface="Arial" pitchFamily="34" charset="0"/>
        <a:buNone/>
        <a:tabLst>
          <a:tab pos="1082675" algn="l"/>
          <a:tab pos="1616075" algn="l"/>
          <a:tab pos="2149475" algn="l"/>
          <a:tab pos="8077200" algn="r"/>
        </a:tabLst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28650" indent="-266700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SzPct val="120000"/>
        <a:buFont typeface="Arial" pitchFamily="34" charset="0"/>
        <a:buChar char="■"/>
        <a:tabLst>
          <a:tab pos="1616075" algn="l"/>
          <a:tab pos="2330450" algn="l"/>
          <a:tab pos="8077200" algn="r"/>
        </a:tabLst>
        <a:defRPr sz="1800" b="0">
          <a:solidFill>
            <a:schemeClr val="tx2"/>
          </a:solidFill>
          <a:latin typeface="+mn-lt"/>
        </a:defRPr>
      </a:lvl2pPr>
      <a:lvl3pPr marL="1258888" indent="-176213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SzPct val="120000"/>
        <a:buFontTx/>
        <a:buBlip>
          <a:blip r:embed="rId24"/>
        </a:buBlip>
        <a:tabLst>
          <a:tab pos="1082675" algn="l"/>
          <a:tab pos="2149475" algn="l"/>
          <a:tab pos="8077200" algn="r"/>
        </a:tabLst>
        <a:defRPr sz="1400">
          <a:solidFill>
            <a:schemeClr val="tx1"/>
          </a:solidFill>
          <a:latin typeface="+mn-lt"/>
        </a:defRPr>
      </a:lvl3pPr>
      <a:lvl4pPr marL="1787525" indent="-179388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SzPct val="120000"/>
        <a:buFontTx/>
        <a:buBlip>
          <a:blip r:embed="rId24"/>
        </a:buBlip>
        <a:tabLst>
          <a:tab pos="1082675" algn="l"/>
          <a:tab pos="1616075" algn="l"/>
          <a:tab pos="2149475" algn="l"/>
          <a:tab pos="8077200" algn="r"/>
        </a:tabLst>
        <a:defRPr sz="1400">
          <a:solidFill>
            <a:schemeClr val="tx1"/>
          </a:solidFill>
          <a:latin typeface="+mn-lt"/>
        </a:defRPr>
      </a:lvl4pPr>
      <a:lvl5pPr marL="24209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5pPr>
      <a:lvl6pPr marL="28781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6pPr>
      <a:lvl7pPr marL="33353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7pPr>
      <a:lvl8pPr marL="37925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8pPr>
      <a:lvl9pPr marL="42497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gray">
          <a:xfrm>
            <a:off x="447676" y="352425"/>
            <a:ext cx="8248650" cy="5505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108000" tIns="108000" rIns="72000" bIns="108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dirty="0" smtClean="0"/>
              <a:t>Cliquez et modifiez le titre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gray">
          <a:xfrm>
            <a:off x="415870" y="1572694"/>
            <a:ext cx="8316000" cy="458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</p:txBody>
      </p:sp>
      <p:cxnSp>
        <p:nvCxnSpPr>
          <p:cNvPr id="4" name="Connecteur droit 3"/>
          <p:cNvCxnSpPr/>
          <p:nvPr/>
        </p:nvCxnSpPr>
        <p:spPr bwMode="auto">
          <a:xfrm flipH="1">
            <a:off x="447675" y="6227787"/>
            <a:ext cx="8248651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25" y="6194459"/>
            <a:ext cx="1209053" cy="518337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435291" y="6387880"/>
            <a:ext cx="720000" cy="19195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fr-FR" sz="900" b="0" smtClean="0">
                <a:solidFill>
                  <a:schemeClr val="tx1"/>
                </a:solidFill>
              </a:defRPr>
            </a:lvl1pPr>
          </a:lstStyle>
          <a:p>
            <a:fld id="{42308F24-44D0-42E2-A171-FE8873EBF26B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 bwMode="gray">
          <a:xfrm flipH="1">
            <a:off x="447675" y="6227787"/>
            <a:ext cx="8248651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25" y="6194459"/>
            <a:ext cx="1209053" cy="518337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98426" y="6387880"/>
            <a:ext cx="6120000" cy="18385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fr-FR" sz="900" b="0"/>
            </a:lvl1pPr>
          </a:lstStyle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10" name="Text Box 77"/>
          <p:cNvSpPr txBox="1">
            <a:spLocks noChangeArrowheads="1"/>
          </p:cNvSpPr>
          <p:nvPr/>
        </p:nvSpPr>
        <p:spPr bwMode="auto">
          <a:xfrm>
            <a:off x="4225477" y="6568857"/>
            <a:ext cx="15665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dirty="0" smtClean="0">
                <a:solidFill>
                  <a:srgbClr val="7994BF"/>
                </a:solidFill>
              </a:rPr>
              <a:t>-</a:t>
            </a:r>
            <a:fld id="{3312703F-4C8A-4AD7-BDB4-89DDEA864CBE}" type="slidenum">
              <a:rPr lang="fr-FR" smtClean="0">
                <a:solidFill>
                  <a:srgbClr val="7994BF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r>
              <a:rPr lang="fr-FR" dirty="0" smtClean="0">
                <a:solidFill>
                  <a:srgbClr val="7994BF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81730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  <p:sldLayoutId id="2147483906" r:id="rId17"/>
    <p:sldLayoutId id="2147483907" r:id="rId18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SzPct val="120000"/>
        <a:buFont typeface="Arial" pitchFamily="34" charset="0"/>
        <a:buNone/>
        <a:tabLst>
          <a:tab pos="1082675" algn="l"/>
          <a:tab pos="1616075" algn="l"/>
          <a:tab pos="2149475" algn="l"/>
          <a:tab pos="8077200" algn="r"/>
        </a:tabLst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28650" indent="-266700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SzPct val="120000"/>
        <a:buFont typeface="Arial" pitchFamily="34" charset="0"/>
        <a:buChar char="■"/>
        <a:tabLst>
          <a:tab pos="1616075" algn="l"/>
          <a:tab pos="2330450" algn="l"/>
          <a:tab pos="8077200" algn="r"/>
        </a:tabLst>
        <a:defRPr sz="1800" b="0">
          <a:solidFill>
            <a:schemeClr val="tx2"/>
          </a:solidFill>
          <a:latin typeface="+mn-lt"/>
        </a:defRPr>
      </a:lvl2pPr>
      <a:lvl3pPr marL="1258888" indent="-176213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SzPct val="120000"/>
        <a:buFontTx/>
        <a:buBlip>
          <a:blip r:embed="rId21"/>
        </a:buBlip>
        <a:tabLst>
          <a:tab pos="1082675" algn="l"/>
          <a:tab pos="2149475" algn="l"/>
          <a:tab pos="8077200" algn="r"/>
        </a:tabLst>
        <a:defRPr sz="1400">
          <a:solidFill>
            <a:schemeClr val="tx1"/>
          </a:solidFill>
          <a:latin typeface="+mn-lt"/>
        </a:defRPr>
      </a:lvl3pPr>
      <a:lvl4pPr marL="1787525" indent="-179388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SzPct val="120000"/>
        <a:buFontTx/>
        <a:buBlip>
          <a:blip r:embed="rId21"/>
        </a:buBlip>
        <a:tabLst>
          <a:tab pos="1082675" algn="l"/>
          <a:tab pos="1616075" algn="l"/>
          <a:tab pos="2149475" algn="l"/>
          <a:tab pos="8077200" algn="r"/>
        </a:tabLst>
        <a:defRPr sz="1400">
          <a:solidFill>
            <a:schemeClr val="tx1"/>
          </a:solidFill>
          <a:latin typeface="+mn-lt"/>
        </a:defRPr>
      </a:lvl4pPr>
      <a:lvl5pPr marL="24209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5pPr>
      <a:lvl6pPr marL="28781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6pPr>
      <a:lvl7pPr marL="33353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7pPr>
      <a:lvl8pPr marL="37925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8pPr>
      <a:lvl9pPr marL="42497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5445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</p:sldLayoutIdLst>
  <p:transition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fr-FR" sz="2400" kern="1200" dirty="0">
          <a:solidFill>
            <a:srgbClr val="FE744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E7445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E7445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E7445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E7445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E7445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E7445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E7445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E7445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1800" kern="1200">
          <a:solidFill>
            <a:srgbClr val="51515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20000"/>
        <a:buBlip>
          <a:blip r:embed="rId16"/>
        </a:buBlip>
        <a:defRPr sz="1600" kern="1200">
          <a:solidFill>
            <a:srgbClr val="51515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E7445"/>
        </a:buClr>
        <a:buSzPct val="120000"/>
        <a:buFont typeface="Arial" charset="0"/>
        <a:buChar char="•"/>
        <a:defRPr sz="1400" kern="1200">
          <a:solidFill>
            <a:srgbClr val="51515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Arial" charset="0"/>
        <a:buChar char="♦"/>
        <a:defRPr sz="1200" kern="1200">
          <a:solidFill>
            <a:srgbClr val="51515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"/>
        <a:defRPr sz="1100" kern="1200">
          <a:solidFill>
            <a:srgbClr val="51515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Grp="1" noChangeArrowheads="1"/>
          </p:cNvSpPr>
          <p:nvPr>
            <p:ph type="title"/>
          </p:nvPr>
        </p:nvSpPr>
        <p:spPr bwMode="gray">
          <a:xfrm>
            <a:off x="447675" y="371475"/>
            <a:ext cx="8248650" cy="5397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980" tIns="107980" rIns="71988" bIns="10798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Modify the title 32 Point Ariel</a:t>
            </a:r>
          </a:p>
        </p:txBody>
      </p:sp>
      <p:sp>
        <p:nvSpPr>
          <p:cNvPr id="4099" name="Rectangle 10"/>
          <p:cNvSpPr>
            <a:spLocks noGrp="1" noChangeArrowheads="1"/>
          </p:cNvSpPr>
          <p:nvPr>
            <p:ph type="body" idx="1"/>
          </p:nvPr>
        </p:nvSpPr>
        <p:spPr bwMode="gray">
          <a:xfrm>
            <a:off x="415925" y="1073150"/>
            <a:ext cx="8315325" cy="482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Modifies the text 28 point Ariel</a:t>
            </a:r>
          </a:p>
          <a:p>
            <a:pPr lvl="1"/>
            <a:r>
              <a:rPr lang="fr-FR" altLang="fr-FR" smtClean="0"/>
              <a:t>Second level 26 point Ariel</a:t>
            </a:r>
          </a:p>
          <a:p>
            <a:pPr lvl="2"/>
            <a:r>
              <a:rPr lang="fr-FR" altLang="fr-FR" smtClean="0"/>
              <a:t>Third level 24 point Ariel</a:t>
            </a:r>
          </a:p>
        </p:txBody>
      </p:sp>
      <p:cxnSp>
        <p:nvCxnSpPr>
          <p:cNvPr id="4100" name="Connecteur droit 3"/>
          <p:cNvCxnSpPr>
            <a:cxnSpLocks noChangeShapeType="1"/>
          </p:cNvCxnSpPr>
          <p:nvPr/>
        </p:nvCxnSpPr>
        <p:spPr bwMode="auto">
          <a:xfrm flipH="1">
            <a:off x="447675" y="6346825"/>
            <a:ext cx="8248650" cy="0"/>
          </a:xfrm>
          <a:prstGeom prst="line">
            <a:avLst/>
          </a:prstGeom>
          <a:noFill/>
          <a:ln w="5080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101" name="Imag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63" y="6326188"/>
            <a:ext cx="12080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9"/>
          <p:cNvSpPr txBox="1">
            <a:spLocks noChangeArrowheads="1"/>
          </p:cNvSpPr>
          <p:nvPr userDrawn="1"/>
        </p:nvSpPr>
        <p:spPr bwMode="auto">
          <a:xfrm>
            <a:off x="131763" y="6400800"/>
            <a:ext cx="1339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Slide </a:t>
            </a:r>
            <a:fld id="{46F0DE8B-2BD0-432C-A77C-DB887FFBDFE4}" type="slidenum">
              <a:rPr lang="en-US" sz="14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9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11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6pPr>
      <a:lvl7pPr marL="91423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7pPr>
      <a:lvl8pPr marL="137135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8pPr>
      <a:lvl9pPr marL="182847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9pPr>
    </p:titleStyle>
    <p:bodyStyle>
      <a:lvl1pPr marL="341313" indent="-341313" algn="l" rtl="0" fontAlgn="base">
        <a:spcBef>
          <a:spcPct val="0"/>
        </a:spcBef>
        <a:spcAft>
          <a:spcPct val="0"/>
        </a:spcAft>
        <a:buClr>
          <a:schemeClr val="tx2"/>
        </a:buClr>
        <a:buSzPct val="100000"/>
        <a:buFont typeface="Wingdings 3" pitchFamily="18" charset="2"/>
        <a:buChar char="Ê"/>
        <a:tabLst>
          <a:tab pos="1081088" algn="l"/>
          <a:tab pos="1614488" algn="l"/>
          <a:tab pos="2147888" algn="l"/>
          <a:tab pos="8075613" algn="r"/>
        </a:tabLst>
        <a:defRPr sz="2800">
          <a:solidFill>
            <a:schemeClr val="tx2"/>
          </a:solidFill>
          <a:latin typeface="Arial" pitchFamily="34" charset="0"/>
          <a:ea typeface="+mn-ea"/>
          <a:cs typeface="+mn-cs"/>
        </a:defRPr>
      </a:lvl1pPr>
      <a:lvl2pPr marL="715963" indent="-358775" algn="l" rtl="0" fontAlgn="base">
        <a:spcBef>
          <a:spcPct val="0"/>
        </a:spcBef>
        <a:spcAft>
          <a:spcPct val="0"/>
        </a:spcAft>
        <a:buClr>
          <a:schemeClr val="tx2"/>
        </a:buClr>
        <a:buSzPct val="100000"/>
        <a:buFont typeface="Symbol" pitchFamily="18" charset="2"/>
        <a:buChar char="·"/>
        <a:tabLst>
          <a:tab pos="1614488" algn="l"/>
          <a:tab pos="2328863" algn="l"/>
          <a:tab pos="8075613" algn="r"/>
        </a:tabLst>
        <a:defRPr sz="2600">
          <a:solidFill>
            <a:schemeClr val="tx2"/>
          </a:solidFill>
          <a:latin typeface="Arial" pitchFamily="34" charset="0"/>
        </a:defRPr>
      </a:lvl2pPr>
      <a:lvl3pPr marL="1073150" indent="-357188" algn="l" rtl="0" fontAlgn="base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pitchFamily="34" charset="0"/>
        <a:buChar char="−"/>
        <a:tabLst>
          <a:tab pos="2147888" algn="l"/>
          <a:tab pos="8075613" algn="r"/>
        </a:tabLst>
        <a:defRPr sz="2400">
          <a:solidFill>
            <a:schemeClr val="tx1"/>
          </a:solidFill>
          <a:latin typeface="Arial" pitchFamily="34" charset="0"/>
        </a:defRPr>
      </a:lvl3pPr>
      <a:lvl4pPr marL="2328863" indent="-177800" algn="l" rtl="0" fontAlgn="base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SzPct val="120000"/>
        <a:buBlip>
          <a:blip r:embed="rId15"/>
        </a:buBlip>
        <a:tabLst>
          <a:tab pos="1081088" algn="l"/>
          <a:tab pos="1614488" algn="l"/>
          <a:tab pos="2147888" algn="l"/>
          <a:tab pos="8075613" algn="r"/>
        </a:tabLst>
        <a:defRPr sz="1400">
          <a:solidFill>
            <a:schemeClr val="tx1"/>
          </a:solidFill>
          <a:latin typeface="+mn-lt"/>
        </a:defRPr>
      </a:lvl4pPr>
      <a:lvl5pPr marL="2419350" indent="-590550" algn="l" rtl="0" fontAlgn="base">
        <a:lnSpc>
          <a:spcPct val="90000"/>
        </a:lnSpc>
        <a:spcBef>
          <a:spcPct val="20000"/>
        </a:spcBef>
        <a:spcAft>
          <a:spcPct val="0"/>
        </a:spcAft>
        <a:tabLst>
          <a:tab pos="1081088" algn="l"/>
          <a:tab pos="1614488" algn="l"/>
          <a:tab pos="2147888" algn="l"/>
          <a:tab pos="8075613" algn="r"/>
        </a:tabLst>
        <a:defRPr sz="1600">
          <a:solidFill>
            <a:schemeClr val="tx2"/>
          </a:solidFill>
          <a:latin typeface="+mn-lt"/>
        </a:defRPr>
      </a:lvl5pPr>
      <a:lvl6pPr marL="2877626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483" algn="l"/>
          <a:tab pos="1615787" algn="l"/>
          <a:tab pos="2149093" algn="l"/>
          <a:tab pos="8075764" algn="r"/>
        </a:tabLst>
        <a:defRPr sz="1600">
          <a:solidFill>
            <a:schemeClr val="tx2"/>
          </a:solidFill>
          <a:latin typeface="+mn-lt"/>
        </a:defRPr>
      </a:lvl6pPr>
      <a:lvl7pPr marL="3334744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483" algn="l"/>
          <a:tab pos="1615787" algn="l"/>
          <a:tab pos="2149093" algn="l"/>
          <a:tab pos="8075764" algn="r"/>
        </a:tabLst>
        <a:defRPr sz="1600">
          <a:solidFill>
            <a:schemeClr val="tx2"/>
          </a:solidFill>
          <a:latin typeface="+mn-lt"/>
        </a:defRPr>
      </a:lvl7pPr>
      <a:lvl8pPr marL="3791862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483" algn="l"/>
          <a:tab pos="1615787" algn="l"/>
          <a:tab pos="2149093" algn="l"/>
          <a:tab pos="8075764" algn="r"/>
        </a:tabLst>
        <a:defRPr sz="1600">
          <a:solidFill>
            <a:schemeClr val="tx2"/>
          </a:solidFill>
          <a:latin typeface="+mn-lt"/>
        </a:defRPr>
      </a:lvl8pPr>
      <a:lvl9pPr marL="4248982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483" algn="l"/>
          <a:tab pos="1615787" algn="l"/>
          <a:tab pos="2149093" algn="l"/>
          <a:tab pos="8075764" algn="r"/>
        </a:tabLst>
        <a:defRPr sz="16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7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7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6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5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3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2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1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0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gray">
          <a:xfrm>
            <a:off x="447675" y="352425"/>
            <a:ext cx="8248650" cy="5505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108000" tIns="108000" rIns="72000" bIns="108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dirty="0" smtClean="0"/>
              <a:t>Cliquez et modifiez le titre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gray">
          <a:xfrm>
            <a:off x="415870" y="1572694"/>
            <a:ext cx="8316000" cy="458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</p:txBody>
      </p:sp>
      <p:cxnSp>
        <p:nvCxnSpPr>
          <p:cNvPr id="4" name="Connecteur droit 3"/>
          <p:cNvCxnSpPr/>
          <p:nvPr/>
        </p:nvCxnSpPr>
        <p:spPr bwMode="auto">
          <a:xfrm flipH="1">
            <a:off x="447675" y="6227787"/>
            <a:ext cx="8248651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25" y="6194459"/>
            <a:ext cx="1209053" cy="518337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435291" y="6387880"/>
            <a:ext cx="720000" cy="19195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fr-FR" sz="900" b="0" smtClean="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  <a:cs typeface="Arial" pitchFamily="34" charset="0"/>
              </a:rPr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3333"/>
                </a:buClr>
                <a:buSzPct val="120000"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 – </a:t>
            </a:r>
          </a:p>
        </p:txBody>
      </p:sp>
      <p:cxnSp>
        <p:nvCxnSpPr>
          <p:cNvPr id="8" name="Connecteur droit 7"/>
          <p:cNvCxnSpPr/>
          <p:nvPr/>
        </p:nvCxnSpPr>
        <p:spPr bwMode="gray">
          <a:xfrm flipH="1">
            <a:off x="447675" y="6227787"/>
            <a:ext cx="8248651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25" y="6194459"/>
            <a:ext cx="1209053" cy="518337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98426" y="6387880"/>
            <a:ext cx="6120000" cy="18385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fr-FR" sz="900" b="0"/>
            </a:lvl1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Title of the document or activity name – Month XX, 2012 – Insert tab &gt; Header/Footer</a:t>
            </a:r>
          </a:p>
        </p:txBody>
      </p:sp>
    </p:spTree>
    <p:extLst>
      <p:ext uri="{BB962C8B-B14F-4D97-AF65-F5344CB8AC3E}">
        <p14:creationId xmlns:p14="http://schemas.microsoft.com/office/powerpoint/2010/main" val="2470437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887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SzPct val="120000"/>
        <a:buFont typeface="Arial" pitchFamily="34" charset="0"/>
        <a:buNone/>
        <a:tabLst>
          <a:tab pos="1082675" algn="l"/>
          <a:tab pos="1616075" algn="l"/>
          <a:tab pos="2149475" algn="l"/>
          <a:tab pos="8077200" algn="r"/>
        </a:tabLst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28650" indent="-266700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SzPct val="120000"/>
        <a:buFont typeface="Arial" pitchFamily="34" charset="0"/>
        <a:buChar char="■"/>
        <a:tabLst>
          <a:tab pos="1616075" algn="l"/>
          <a:tab pos="2330450" algn="l"/>
          <a:tab pos="8077200" algn="r"/>
        </a:tabLst>
        <a:defRPr sz="1800" b="0">
          <a:solidFill>
            <a:schemeClr val="tx2"/>
          </a:solidFill>
          <a:latin typeface="+mn-lt"/>
        </a:defRPr>
      </a:lvl2pPr>
      <a:lvl3pPr marL="1258888" indent="-176213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SzPct val="120000"/>
        <a:buFontTx/>
        <a:buBlip>
          <a:blip r:embed="rId21"/>
        </a:buBlip>
        <a:tabLst>
          <a:tab pos="1082675" algn="l"/>
          <a:tab pos="2149475" algn="l"/>
          <a:tab pos="8077200" algn="r"/>
        </a:tabLst>
        <a:defRPr sz="1400">
          <a:solidFill>
            <a:schemeClr val="tx1"/>
          </a:solidFill>
          <a:latin typeface="+mn-lt"/>
        </a:defRPr>
      </a:lvl3pPr>
      <a:lvl4pPr marL="1787525" indent="-179388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SzPct val="120000"/>
        <a:buFontTx/>
        <a:buBlip>
          <a:blip r:embed="rId21"/>
        </a:buBlip>
        <a:tabLst>
          <a:tab pos="1082675" algn="l"/>
          <a:tab pos="1616075" algn="l"/>
          <a:tab pos="2149475" algn="l"/>
          <a:tab pos="8077200" algn="r"/>
        </a:tabLst>
        <a:defRPr sz="1400">
          <a:solidFill>
            <a:schemeClr val="tx1"/>
          </a:solidFill>
          <a:latin typeface="+mn-lt"/>
        </a:defRPr>
      </a:lvl4pPr>
      <a:lvl5pPr marL="24209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5pPr>
      <a:lvl6pPr marL="28781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6pPr>
      <a:lvl7pPr marL="33353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7pPr>
      <a:lvl8pPr marL="37925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8pPr>
      <a:lvl9pPr marL="42497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gray">
          <a:xfrm>
            <a:off x="447675" y="352425"/>
            <a:ext cx="8248650" cy="5505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108000" tIns="108000" rIns="72000" bIns="108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dirty="0" smtClean="0"/>
              <a:t>Cliquez et modifiez le titre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gray">
          <a:xfrm>
            <a:off x="415870" y="1572694"/>
            <a:ext cx="8316000" cy="458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</p:txBody>
      </p:sp>
      <p:cxnSp>
        <p:nvCxnSpPr>
          <p:cNvPr id="4" name="Connecteur droit 3"/>
          <p:cNvCxnSpPr/>
          <p:nvPr/>
        </p:nvCxnSpPr>
        <p:spPr bwMode="auto">
          <a:xfrm flipH="1">
            <a:off x="447675" y="6227787"/>
            <a:ext cx="8248651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25" y="6194459"/>
            <a:ext cx="1209053" cy="518337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435291" y="6387880"/>
            <a:ext cx="720000" cy="19195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fr-FR" sz="900" b="0" smtClean="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  <a:cs typeface="Arial" pitchFamily="34" charset="0"/>
              </a:rPr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3333"/>
                </a:buClr>
                <a:buSzPct val="120000"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 – </a:t>
            </a:r>
          </a:p>
        </p:txBody>
      </p:sp>
      <p:cxnSp>
        <p:nvCxnSpPr>
          <p:cNvPr id="8" name="Connecteur droit 7"/>
          <p:cNvCxnSpPr/>
          <p:nvPr/>
        </p:nvCxnSpPr>
        <p:spPr bwMode="gray">
          <a:xfrm flipH="1">
            <a:off x="447675" y="6227787"/>
            <a:ext cx="8248651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25" y="6194459"/>
            <a:ext cx="1209053" cy="518337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98426" y="6387880"/>
            <a:ext cx="6120000" cy="18385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fr-FR" sz="900" b="0"/>
            </a:lvl1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Title of the document or activity name – Month XX, 2012 – Insert tab &gt; Header/Footer</a:t>
            </a:r>
          </a:p>
        </p:txBody>
      </p:sp>
    </p:spTree>
    <p:extLst>
      <p:ext uri="{BB962C8B-B14F-4D97-AF65-F5344CB8AC3E}">
        <p14:creationId xmlns:p14="http://schemas.microsoft.com/office/powerpoint/2010/main" val="115297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SzPct val="120000"/>
        <a:buFont typeface="Arial" pitchFamily="34" charset="0"/>
        <a:buNone/>
        <a:tabLst>
          <a:tab pos="1082675" algn="l"/>
          <a:tab pos="1616075" algn="l"/>
          <a:tab pos="2149475" algn="l"/>
          <a:tab pos="8077200" algn="r"/>
        </a:tabLst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28650" indent="-266700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SzPct val="120000"/>
        <a:buFont typeface="Arial" pitchFamily="34" charset="0"/>
        <a:buChar char="■"/>
        <a:tabLst>
          <a:tab pos="1616075" algn="l"/>
          <a:tab pos="2330450" algn="l"/>
          <a:tab pos="8077200" algn="r"/>
        </a:tabLst>
        <a:defRPr sz="1800" b="0">
          <a:solidFill>
            <a:schemeClr val="tx2"/>
          </a:solidFill>
          <a:latin typeface="+mn-lt"/>
        </a:defRPr>
      </a:lvl2pPr>
      <a:lvl3pPr marL="1258888" indent="-176213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SzPct val="120000"/>
        <a:buFontTx/>
        <a:buBlip>
          <a:blip r:embed="rId21"/>
        </a:buBlip>
        <a:tabLst>
          <a:tab pos="1082675" algn="l"/>
          <a:tab pos="2149475" algn="l"/>
          <a:tab pos="8077200" algn="r"/>
        </a:tabLst>
        <a:defRPr sz="1400">
          <a:solidFill>
            <a:schemeClr val="tx1"/>
          </a:solidFill>
          <a:latin typeface="+mn-lt"/>
        </a:defRPr>
      </a:lvl3pPr>
      <a:lvl4pPr marL="1787525" indent="-179388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SzPct val="120000"/>
        <a:buFontTx/>
        <a:buBlip>
          <a:blip r:embed="rId21"/>
        </a:buBlip>
        <a:tabLst>
          <a:tab pos="1082675" algn="l"/>
          <a:tab pos="1616075" algn="l"/>
          <a:tab pos="2149475" algn="l"/>
          <a:tab pos="8077200" algn="r"/>
        </a:tabLst>
        <a:defRPr sz="1400">
          <a:solidFill>
            <a:schemeClr val="tx1"/>
          </a:solidFill>
          <a:latin typeface="+mn-lt"/>
        </a:defRPr>
      </a:lvl4pPr>
      <a:lvl5pPr marL="24209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5pPr>
      <a:lvl6pPr marL="28781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6pPr>
      <a:lvl7pPr marL="33353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7pPr>
      <a:lvl8pPr marL="37925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8pPr>
      <a:lvl9pPr marL="42497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gray">
          <a:xfrm>
            <a:off x="447675" y="352425"/>
            <a:ext cx="8248650" cy="5505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108000" tIns="108000" rIns="72000" bIns="108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dirty="0" smtClean="0"/>
              <a:t>Cliquez et modifiez le titre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gray">
          <a:xfrm>
            <a:off x="415870" y="1572694"/>
            <a:ext cx="8316000" cy="458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</p:txBody>
      </p:sp>
      <p:cxnSp>
        <p:nvCxnSpPr>
          <p:cNvPr id="4" name="Connecteur droit 3"/>
          <p:cNvCxnSpPr/>
          <p:nvPr/>
        </p:nvCxnSpPr>
        <p:spPr bwMode="auto">
          <a:xfrm flipH="1">
            <a:off x="447675" y="6227787"/>
            <a:ext cx="8248651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25" y="6194459"/>
            <a:ext cx="1209053" cy="518337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435291" y="6387880"/>
            <a:ext cx="720000" cy="19195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fr-FR" sz="900" b="0" smtClean="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  <a:cs typeface="Arial" pitchFamily="34" charset="0"/>
              </a:rPr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3333"/>
                </a:buClr>
                <a:buSzPct val="120000"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 – </a:t>
            </a:r>
          </a:p>
        </p:txBody>
      </p:sp>
      <p:cxnSp>
        <p:nvCxnSpPr>
          <p:cNvPr id="8" name="Connecteur droit 7"/>
          <p:cNvCxnSpPr/>
          <p:nvPr/>
        </p:nvCxnSpPr>
        <p:spPr bwMode="gray">
          <a:xfrm flipH="1">
            <a:off x="447675" y="6227787"/>
            <a:ext cx="8248651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25" y="6194459"/>
            <a:ext cx="1209053" cy="518337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98426" y="6387880"/>
            <a:ext cx="6120000" cy="18385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fr-FR" sz="900" b="0"/>
            </a:lvl1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Title of the document or activity name – Month XX, 2012 – Insert tab &gt; Header/Footer</a:t>
            </a:r>
          </a:p>
        </p:txBody>
      </p:sp>
    </p:spTree>
    <p:extLst>
      <p:ext uri="{BB962C8B-B14F-4D97-AF65-F5344CB8AC3E}">
        <p14:creationId xmlns:p14="http://schemas.microsoft.com/office/powerpoint/2010/main" val="117672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SzPct val="120000"/>
        <a:buFont typeface="Arial" pitchFamily="34" charset="0"/>
        <a:buNone/>
        <a:tabLst>
          <a:tab pos="1082675" algn="l"/>
          <a:tab pos="1616075" algn="l"/>
          <a:tab pos="2149475" algn="l"/>
          <a:tab pos="8077200" algn="r"/>
        </a:tabLst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28650" indent="-266700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SzPct val="120000"/>
        <a:buFont typeface="Arial" pitchFamily="34" charset="0"/>
        <a:buChar char="■"/>
        <a:tabLst>
          <a:tab pos="1616075" algn="l"/>
          <a:tab pos="2330450" algn="l"/>
          <a:tab pos="8077200" algn="r"/>
        </a:tabLst>
        <a:defRPr sz="1800" b="0">
          <a:solidFill>
            <a:schemeClr val="tx2"/>
          </a:solidFill>
          <a:latin typeface="+mn-lt"/>
        </a:defRPr>
      </a:lvl2pPr>
      <a:lvl3pPr marL="1258888" indent="-176213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SzPct val="120000"/>
        <a:buFontTx/>
        <a:buBlip>
          <a:blip r:embed="rId20"/>
        </a:buBlip>
        <a:tabLst>
          <a:tab pos="1082675" algn="l"/>
          <a:tab pos="2149475" algn="l"/>
          <a:tab pos="8077200" algn="r"/>
        </a:tabLst>
        <a:defRPr sz="1400">
          <a:solidFill>
            <a:schemeClr val="tx1"/>
          </a:solidFill>
          <a:latin typeface="+mn-lt"/>
        </a:defRPr>
      </a:lvl3pPr>
      <a:lvl4pPr marL="1787525" indent="-179388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SzPct val="120000"/>
        <a:buFontTx/>
        <a:buBlip>
          <a:blip r:embed="rId20"/>
        </a:buBlip>
        <a:tabLst>
          <a:tab pos="1082675" algn="l"/>
          <a:tab pos="1616075" algn="l"/>
          <a:tab pos="2149475" algn="l"/>
          <a:tab pos="8077200" algn="r"/>
        </a:tabLst>
        <a:defRPr sz="1400">
          <a:solidFill>
            <a:schemeClr val="tx1"/>
          </a:solidFill>
          <a:latin typeface="+mn-lt"/>
        </a:defRPr>
      </a:lvl4pPr>
      <a:lvl5pPr marL="24209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5pPr>
      <a:lvl6pPr marL="28781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6pPr>
      <a:lvl7pPr marL="33353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7pPr>
      <a:lvl8pPr marL="37925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8pPr>
      <a:lvl9pPr marL="42497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gray">
          <a:xfrm>
            <a:off x="447675" y="352425"/>
            <a:ext cx="8248650" cy="5505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108000" tIns="108000" rIns="72000" bIns="108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dirty="0" smtClean="0"/>
              <a:t>Cliquez et modifiez le titre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gray">
          <a:xfrm>
            <a:off x="415870" y="1572694"/>
            <a:ext cx="8316000" cy="458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</p:txBody>
      </p:sp>
      <p:cxnSp>
        <p:nvCxnSpPr>
          <p:cNvPr id="4" name="Connecteur droit 3"/>
          <p:cNvCxnSpPr/>
          <p:nvPr/>
        </p:nvCxnSpPr>
        <p:spPr bwMode="auto">
          <a:xfrm flipH="1">
            <a:off x="447675" y="6227787"/>
            <a:ext cx="8248651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25" y="6194459"/>
            <a:ext cx="1209053" cy="518337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435291" y="6387880"/>
            <a:ext cx="720000" cy="19195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fr-FR" sz="900" b="0" smtClean="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  <a:cs typeface="Arial" pitchFamily="34" charset="0"/>
              </a:rPr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3333"/>
                </a:buClr>
                <a:buSzPct val="120000"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 – </a:t>
            </a:r>
          </a:p>
        </p:txBody>
      </p:sp>
      <p:cxnSp>
        <p:nvCxnSpPr>
          <p:cNvPr id="8" name="Connecteur droit 7"/>
          <p:cNvCxnSpPr/>
          <p:nvPr/>
        </p:nvCxnSpPr>
        <p:spPr bwMode="gray">
          <a:xfrm flipH="1">
            <a:off x="447675" y="6227787"/>
            <a:ext cx="8248651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25" y="6194459"/>
            <a:ext cx="1209053" cy="518337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98426" y="6387880"/>
            <a:ext cx="6120000" cy="18385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fr-FR" sz="900" b="0"/>
            </a:lvl1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Title of the document or activity name – Month XX, 2012 – Insert tab &gt; Header/Footer</a:t>
            </a:r>
          </a:p>
        </p:txBody>
      </p:sp>
    </p:spTree>
    <p:extLst>
      <p:ext uri="{BB962C8B-B14F-4D97-AF65-F5344CB8AC3E}">
        <p14:creationId xmlns:p14="http://schemas.microsoft.com/office/powerpoint/2010/main" val="117672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SzPct val="120000"/>
        <a:buFont typeface="Arial" pitchFamily="34" charset="0"/>
        <a:buNone/>
        <a:tabLst>
          <a:tab pos="1082675" algn="l"/>
          <a:tab pos="1616075" algn="l"/>
          <a:tab pos="2149475" algn="l"/>
          <a:tab pos="8077200" algn="r"/>
        </a:tabLst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28650" indent="-266700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SzPct val="120000"/>
        <a:buFont typeface="Arial" pitchFamily="34" charset="0"/>
        <a:buChar char="■"/>
        <a:tabLst>
          <a:tab pos="1616075" algn="l"/>
          <a:tab pos="2330450" algn="l"/>
          <a:tab pos="8077200" algn="r"/>
        </a:tabLst>
        <a:defRPr sz="1800" b="0">
          <a:solidFill>
            <a:schemeClr val="tx2"/>
          </a:solidFill>
          <a:latin typeface="+mn-lt"/>
        </a:defRPr>
      </a:lvl2pPr>
      <a:lvl3pPr marL="1258888" indent="-176213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SzPct val="120000"/>
        <a:buFontTx/>
        <a:buBlip>
          <a:blip r:embed="rId20"/>
        </a:buBlip>
        <a:tabLst>
          <a:tab pos="1082675" algn="l"/>
          <a:tab pos="2149475" algn="l"/>
          <a:tab pos="8077200" algn="r"/>
        </a:tabLst>
        <a:defRPr sz="1400">
          <a:solidFill>
            <a:schemeClr val="tx1"/>
          </a:solidFill>
          <a:latin typeface="+mn-lt"/>
        </a:defRPr>
      </a:lvl3pPr>
      <a:lvl4pPr marL="1787525" indent="-179388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SzPct val="120000"/>
        <a:buFontTx/>
        <a:buBlip>
          <a:blip r:embed="rId20"/>
        </a:buBlip>
        <a:tabLst>
          <a:tab pos="1082675" algn="l"/>
          <a:tab pos="1616075" algn="l"/>
          <a:tab pos="2149475" algn="l"/>
          <a:tab pos="8077200" algn="r"/>
        </a:tabLst>
        <a:defRPr sz="1400">
          <a:solidFill>
            <a:schemeClr val="tx1"/>
          </a:solidFill>
          <a:latin typeface="+mn-lt"/>
        </a:defRPr>
      </a:lvl4pPr>
      <a:lvl5pPr marL="24209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5pPr>
      <a:lvl6pPr marL="28781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6pPr>
      <a:lvl7pPr marL="33353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7pPr>
      <a:lvl8pPr marL="37925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8pPr>
      <a:lvl9pPr marL="42497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gray">
          <a:xfrm>
            <a:off x="447675" y="352425"/>
            <a:ext cx="8248650" cy="5505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108000" tIns="108000" rIns="72000" bIns="108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dirty="0" smtClean="0"/>
              <a:t>Cliquez et modifiez le titre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gray">
          <a:xfrm>
            <a:off x="415870" y="1572694"/>
            <a:ext cx="8316000" cy="458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</p:txBody>
      </p:sp>
      <p:cxnSp>
        <p:nvCxnSpPr>
          <p:cNvPr id="4" name="Connecteur droit 3"/>
          <p:cNvCxnSpPr/>
          <p:nvPr/>
        </p:nvCxnSpPr>
        <p:spPr bwMode="auto">
          <a:xfrm flipH="1">
            <a:off x="447675" y="6227787"/>
            <a:ext cx="8248651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25" y="6194459"/>
            <a:ext cx="1209053" cy="518337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435291" y="6387880"/>
            <a:ext cx="720000" cy="19195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fr-FR" sz="900" b="0" smtClean="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  <a:cs typeface="Arial" pitchFamily="34" charset="0"/>
              </a:rPr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3333"/>
                </a:buClr>
                <a:buSzPct val="120000"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 – </a:t>
            </a:r>
          </a:p>
        </p:txBody>
      </p:sp>
      <p:cxnSp>
        <p:nvCxnSpPr>
          <p:cNvPr id="8" name="Connecteur droit 7"/>
          <p:cNvCxnSpPr/>
          <p:nvPr/>
        </p:nvCxnSpPr>
        <p:spPr bwMode="gray">
          <a:xfrm flipH="1">
            <a:off x="447675" y="6227787"/>
            <a:ext cx="8248651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25" y="6194459"/>
            <a:ext cx="1209053" cy="518337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98426" y="6387880"/>
            <a:ext cx="6120000" cy="18385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fr-FR" sz="900" b="0"/>
            </a:lvl1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Title of the document or activity name – Month XX, 2012 – Insert tab &gt; Header/Footer</a:t>
            </a:r>
          </a:p>
        </p:txBody>
      </p:sp>
    </p:spTree>
    <p:extLst>
      <p:ext uri="{BB962C8B-B14F-4D97-AF65-F5344CB8AC3E}">
        <p14:creationId xmlns:p14="http://schemas.microsoft.com/office/powerpoint/2010/main" val="173073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SzPct val="120000"/>
        <a:buFont typeface="Arial" pitchFamily="34" charset="0"/>
        <a:buNone/>
        <a:tabLst>
          <a:tab pos="1082675" algn="l"/>
          <a:tab pos="1616075" algn="l"/>
          <a:tab pos="2149475" algn="l"/>
          <a:tab pos="8077200" algn="r"/>
        </a:tabLst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28650" indent="-266700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SzPct val="120000"/>
        <a:buFont typeface="Arial" pitchFamily="34" charset="0"/>
        <a:buChar char="■"/>
        <a:tabLst>
          <a:tab pos="1616075" algn="l"/>
          <a:tab pos="2330450" algn="l"/>
          <a:tab pos="8077200" algn="r"/>
        </a:tabLst>
        <a:defRPr sz="1800" b="0">
          <a:solidFill>
            <a:schemeClr val="tx2"/>
          </a:solidFill>
          <a:latin typeface="+mn-lt"/>
        </a:defRPr>
      </a:lvl2pPr>
      <a:lvl3pPr marL="1258888" indent="-176213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SzPct val="120000"/>
        <a:buFontTx/>
        <a:buBlip>
          <a:blip r:embed="rId20"/>
        </a:buBlip>
        <a:tabLst>
          <a:tab pos="1082675" algn="l"/>
          <a:tab pos="2149475" algn="l"/>
          <a:tab pos="8077200" algn="r"/>
        </a:tabLst>
        <a:defRPr sz="1400">
          <a:solidFill>
            <a:schemeClr val="tx1"/>
          </a:solidFill>
          <a:latin typeface="+mn-lt"/>
        </a:defRPr>
      </a:lvl3pPr>
      <a:lvl4pPr marL="1787525" indent="-179388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SzPct val="120000"/>
        <a:buFontTx/>
        <a:buBlip>
          <a:blip r:embed="rId20"/>
        </a:buBlip>
        <a:tabLst>
          <a:tab pos="1082675" algn="l"/>
          <a:tab pos="1616075" algn="l"/>
          <a:tab pos="2149475" algn="l"/>
          <a:tab pos="8077200" algn="r"/>
        </a:tabLst>
        <a:defRPr sz="1400">
          <a:solidFill>
            <a:schemeClr val="tx1"/>
          </a:solidFill>
          <a:latin typeface="+mn-lt"/>
        </a:defRPr>
      </a:lvl4pPr>
      <a:lvl5pPr marL="24209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5pPr>
      <a:lvl6pPr marL="28781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6pPr>
      <a:lvl7pPr marL="33353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7pPr>
      <a:lvl8pPr marL="37925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8pPr>
      <a:lvl9pPr marL="42497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gray">
          <a:xfrm>
            <a:off x="447675" y="352425"/>
            <a:ext cx="8248650" cy="5505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108000" tIns="108000" rIns="72000" bIns="108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dirty="0" smtClean="0"/>
              <a:t>Cliquez et modifiez le titre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gray">
          <a:xfrm>
            <a:off x="415870" y="1572694"/>
            <a:ext cx="8316000" cy="458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</p:txBody>
      </p:sp>
      <p:cxnSp>
        <p:nvCxnSpPr>
          <p:cNvPr id="4" name="Connecteur droit 3"/>
          <p:cNvCxnSpPr/>
          <p:nvPr/>
        </p:nvCxnSpPr>
        <p:spPr bwMode="auto">
          <a:xfrm flipH="1">
            <a:off x="447675" y="6227787"/>
            <a:ext cx="8248651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25" y="6194459"/>
            <a:ext cx="1209053" cy="518337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435291" y="6387880"/>
            <a:ext cx="720000" cy="19195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fr-FR" sz="900" b="0" smtClean="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  <a:cs typeface="Arial" pitchFamily="34" charset="0"/>
              </a:rPr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3333"/>
                </a:buClr>
                <a:buSzPct val="120000"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 – </a:t>
            </a:r>
          </a:p>
        </p:txBody>
      </p:sp>
      <p:cxnSp>
        <p:nvCxnSpPr>
          <p:cNvPr id="8" name="Connecteur droit 7"/>
          <p:cNvCxnSpPr/>
          <p:nvPr/>
        </p:nvCxnSpPr>
        <p:spPr bwMode="gray">
          <a:xfrm flipH="1">
            <a:off x="447675" y="6227787"/>
            <a:ext cx="8248651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25" y="6194459"/>
            <a:ext cx="1209053" cy="518337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98426" y="6387880"/>
            <a:ext cx="6120000" cy="18385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fr-FR" sz="900" b="0"/>
            </a:lvl1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Title of the document or activity name – Month XX, 2012 – Insert tab &gt; Header/Footer</a:t>
            </a:r>
          </a:p>
        </p:txBody>
      </p:sp>
    </p:spTree>
    <p:extLst>
      <p:ext uri="{BB962C8B-B14F-4D97-AF65-F5344CB8AC3E}">
        <p14:creationId xmlns:p14="http://schemas.microsoft.com/office/powerpoint/2010/main" val="173073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  <p:sldLayoutId id="2147483820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SzPct val="120000"/>
        <a:buFont typeface="Arial" pitchFamily="34" charset="0"/>
        <a:buNone/>
        <a:tabLst>
          <a:tab pos="1082675" algn="l"/>
          <a:tab pos="1616075" algn="l"/>
          <a:tab pos="2149475" algn="l"/>
          <a:tab pos="8077200" algn="r"/>
        </a:tabLst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28650" indent="-266700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SzPct val="120000"/>
        <a:buFont typeface="Arial" pitchFamily="34" charset="0"/>
        <a:buChar char="■"/>
        <a:tabLst>
          <a:tab pos="1616075" algn="l"/>
          <a:tab pos="2330450" algn="l"/>
          <a:tab pos="8077200" algn="r"/>
        </a:tabLst>
        <a:defRPr sz="1800" b="0">
          <a:solidFill>
            <a:schemeClr val="tx2"/>
          </a:solidFill>
          <a:latin typeface="+mn-lt"/>
        </a:defRPr>
      </a:lvl2pPr>
      <a:lvl3pPr marL="1258888" indent="-176213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SzPct val="120000"/>
        <a:buFontTx/>
        <a:buBlip>
          <a:blip r:embed="rId21"/>
        </a:buBlip>
        <a:tabLst>
          <a:tab pos="1082675" algn="l"/>
          <a:tab pos="2149475" algn="l"/>
          <a:tab pos="8077200" algn="r"/>
        </a:tabLst>
        <a:defRPr sz="1400">
          <a:solidFill>
            <a:schemeClr val="tx1"/>
          </a:solidFill>
          <a:latin typeface="+mn-lt"/>
        </a:defRPr>
      </a:lvl3pPr>
      <a:lvl4pPr marL="1787525" indent="-179388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SzPct val="120000"/>
        <a:buFontTx/>
        <a:buBlip>
          <a:blip r:embed="rId21"/>
        </a:buBlip>
        <a:tabLst>
          <a:tab pos="1082675" algn="l"/>
          <a:tab pos="1616075" algn="l"/>
          <a:tab pos="2149475" algn="l"/>
          <a:tab pos="8077200" algn="r"/>
        </a:tabLst>
        <a:defRPr sz="1400">
          <a:solidFill>
            <a:schemeClr val="tx1"/>
          </a:solidFill>
          <a:latin typeface="+mn-lt"/>
        </a:defRPr>
      </a:lvl4pPr>
      <a:lvl5pPr marL="24209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5pPr>
      <a:lvl6pPr marL="28781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6pPr>
      <a:lvl7pPr marL="33353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7pPr>
      <a:lvl8pPr marL="37925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8pPr>
      <a:lvl9pPr marL="42497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gray">
          <a:xfrm>
            <a:off x="447675" y="352425"/>
            <a:ext cx="8248650" cy="5505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108000" tIns="108000" rIns="72000" bIns="108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dirty="0" smtClean="0"/>
              <a:t>Cliquez et modifiez le titre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gray">
          <a:xfrm>
            <a:off x="415870" y="1572694"/>
            <a:ext cx="8316000" cy="458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</p:txBody>
      </p:sp>
      <p:cxnSp>
        <p:nvCxnSpPr>
          <p:cNvPr id="4" name="Connecteur droit 3"/>
          <p:cNvCxnSpPr/>
          <p:nvPr/>
        </p:nvCxnSpPr>
        <p:spPr bwMode="auto">
          <a:xfrm flipH="1">
            <a:off x="447675" y="6227787"/>
            <a:ext cx="8248651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25" y="6194459"/>
            <a:ext cx="1209053" cy="518337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435291" y="6387880"/>
            <a:ext cx="720000" cy="19195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fr-FR" sz="900" b="0" smtClean="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  <a:cs typeface="Arial" pitchFamily="34" charset="0"/>
              </a:rPr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3333"/>
                </a:buClr>
                <a:buSzPct val="120000"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 – </a:t>
            </a:r>
          </a:p>
        </p:txBody>
      </p:sp>
      <p:cxnSp>
        <p:nvCxnSpPr>
          <p:cNvPr id="8" name="Connecteur droit 7"/>
          <p:cNvCxnSpPr/>
          <p:nvPr/>
        </p:nvCxnSpPr>
        <p:spPr bwMode="gray">
          <a:xfrm flipH="1">
            <a:off x="447675" y="6227787"/>
            <a:ext cx="8248651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25" y="6194459"/>
            <a:ext cx="1209053" cy="518337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98426" y="6387880"/>
            <a:ext cx="6120000" cy="18385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fr-FR" sz="900" b="0"/>
            </a:lvl1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Title of the document or activity name – Month XX, 2012 – Insert tab &gt; Header/Footer</a:t>
            </a:r>
          </a:p>
        </p:txBody>
      </p:sp>
    </p:spTree>
    <p:extLst>
      <p:ext uri="{BB962C8B-B14F-4D97-AF65-F5344CB8AC3E}">
        <p14:creationId xmlns:p14="http://schemas.microsoft.com/office/powerpoint/2010/main" val="154530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  <p:sldLayoutId id="2147483839" r:id="rId18"/>
    <p:sldLayoutId id="2147483840" r:id="rId19"/>
    <p:sldLayoutId id="2147483842" r:id="rId20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SzPct val="120000"/>
        <a:buFont typeface="Arial" pitchFamily="34" charset="0"/>
        <a:buNone/>
        <a:tabLst>
          <a:tab pos="1082675" algn="l"/>
          <a:tab pos="1616075" algn="l"/>
          <a:tab pos="2149475" algn="l"/>
          <a:tab pos="8077200" algn="r"/>
        </a:tabLst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28650" indent="-266700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SzPct val="120000"/>
        <a:buFont typeface="Arial" pitchFamily="34" charset="0"/>
        <a:buChar char="■"/>
        <a:tabLst>
          <a:tab pos="1616075" algn="l"/>
          <a:tab pos="2330450" algn="l"/>
          <a:tab pos="8077200" algn="r"/>
        </a:tabLst>
        <a:defRPr sz="1800" b="0">
          <a:solidFill>
            <a:schemeClr val="tx2"/>
          </a:solidFill>
          <a:latin typeface="+mn-lt"/>
        </a:defRPr>
      </a:lvl2pPr>
      <a:lvl3pPr marL="1258888" indent="-176213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SzPct val="120000"/>
        <a:buFontTx/>
        <a:buBlip>
          <a:blip r:embed="rId23"/>
        </a:buBlip>
        <a:tabLst>
          <a:tab pos="1082675" algn="l"/>
          <a:tab pos="2149475" algn="l"/>
          <a:tab pos="8077200" algn="r"/>
        </a:tabLst>
        <a:defRPr sz="1400">
          <a:solidFill>
            <a:schemeClr val="tx1"/>
          </a:solidFill>
          <a:latin typeface="+mn-lt"/>
        </a:defRPr>
      </a:lvl3pPr>
      <a:lvl4pPr marL="1787525" indent="-179388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SzPct val="120000"/>
        <a:buFontTx/>
        <a:buBlip>
          <a:blip r:embed="rId23"/>
        </a:buBlip>
        <a:tabLst>
          <a:tab pos="1082675" algn="l"/>
          <a:tab pos="1616075" algn="l"/>
          <a:tab pos="2149475" algn="l"/>
          <a:tab pos="8077200" algn="r"/>
        </a:tabLst>
        <a:defRPr sz="1400">
          <a:solidFill>
            <a:schemeClr val="tx1"/>
          </a:solidFill>
          <a:latin typeface="+mn-lt"/>
        </a:defRPr>
      </a:lvl4pPr>
      <a:lvl5pPr marL="24209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5pPr>
      <a:lvl6pPr marL="28781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6pPr>
      <a:lvl7pPr marL="33353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7pPr>
      <a:lvl8pPr marL="37925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8pPr>
      <a:lvl9pPr marL="42497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7.jpeg"/><Relationship Id="rId4" Type="http://schemas.openxmlformats.org/officeDocument/2006/relationships/hyperlink" Target="http://montpelierpd.com/wiki/File:Distracted-driving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22" y="2459211"/>
            <a:ext cx="8280000" cy="2769989"/>
          </a:xfrm>
        </p:spPr>
        <p:txBody>
          <a:bodyPr/>
          <a:lstStyle/>
          <a:p>
            <a:pPr algn="ctr"/>
            <a:r>
              <a:rPr lang="en-US" dirty="0" smtClean="0"/>
              <a:t>NUTRITION SERVICES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OVERVIEW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2015 - 2016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59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136" y="530404"/>
            <a:ext cx="8248650" cy="550508"/>
          </a:xfrm>
        </p:spPr>
        <p:txBody>
          <a:bodyPr/>
          <a:lstStyle/>
          <a:p>
            <a:r>
              <a:rPr lang="en-US" dirty="0" smtClean="0"/>
              <a:t>Student Engagement Programs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6786" y="1340768"/>
            <a:ext cx="8316000" cy="484098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Bi-Monthly Meetings with High School Marketing Class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Middle School Leadership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Online Student Survey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Tablet Survey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 smtClean="0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10</a:t>
            </a:fld>
            <a:r>
              <a:rPr lang="en-US" smtClean="0">
                <a:solidFill>
                  <a:srgbClr val="000000"/>
                </a:solidFill>
              </a:rPr>
              <a:t> –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76872"/>
            <a:ext cx="3717032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0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Engagement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 smtClean="0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11</a:t>
            </a:fld>
            <a:r>
              <a:rPr lang="en-US" smtClean="0">
                <a:solidFill>
                  <a:srgbClr val="000000"/>
                </a:solidFill>
              </a:rPr>
              <a:t> –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672" t="11962" r="15865" b="4302"/>
          <a:stretch/>
        </p:blipFill>
        <p:spPr>
          <a:xfrm>
            <a:off x="672272" y="1052736"/>
            <a:ext cx="7832038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9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138280" y="1340768"/>
            <a:ext cx="7246377" cy="4608512"/>
          </a:xfrm>
        </p:spPr>
        <p:txBody>
          <a:bodyPr/>
          <a:lstStyle/>
          <a:p>
            <a:r>
              <a:rPr lang="en-US" dirty="0" smtClean="0"/>
              <a:t>Grab &amp; Go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 smtClean="0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12</a:t>
            </a:fld>
            <a:r>
              <a:rPr lang="en-US" smtClean="0">
                <a:solidFill>
                  <a:srgbClr val="000000"/>
                </a:solidFill>
              </a:rPr>
              <a:t> –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mtClean="0">
                <a:solidFill>
                  <a:srgbClr val="000000"/>
                </a:solidFill>
              </a:rPr>
              <a:t>Title of the document or activity name – Month XX, 2012 – Insert tab &gt; Header/Footer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6" t="14704" r="15921" b="6665"/>
          <a:stretch/>
        </p:blipFill>
        <p:spPr bwMode="auto">
          <a:xfrm>
            <a:off x="467544" y="2348880"/>
            <a:ext cx="5513294" cy="352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14618" r="58206" b="9707"/>
          <a:stretch/>
        </p:blipFill>
        <p:spPr bwMode="auto">
          <a:xfrm>
            <a:off x="4283967" y="1196752"/>
            <a:ext cx="4215963" cy="443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61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96890" y="2931496"/>
            <a:ext cx="4514579" cy="3250256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Engagement Programs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15871" y="1340768"/>
            <a:ext cx="8316000" cy="484098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CONTINUE STUDENT PROMOTIONS</a:t>
            </a:r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Heathy High School Challenge </a:t>
            </a:r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Future Chefs Contest</a:t>
            </a:r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Fine Dining Event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 smtClean="0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13</a:t>
            </a:fld>
            <a:r>
              <a:rPr lang="en-US" smtClean="0">
                <a:solidFill>
                  <a:srgbClr val="000000"/>
                </a:solidFill>
              </a:rPr>
              <a:t> –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000121" y="1797192"/>
            <a:ext cx="2684332" cy="2612536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323" y="2060848"/>
            <a:ext cx="3277821" cy="2458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3003007"/>
            <a:ext cx="4541791" cy="302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8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47675" y="352425"/>
            <a:ext cx="8248650" cy="550508"/>
          </a:xfrm>
        </p:spPr>
        <p:txBody>
          <a:bodyPr/>
          <a:lstStyle/>
          <a:p>
            <a:r>
              <a:rPr lang="fr-FR" dirty="0" smtClean="0"/>
              <a:t>SAFETY MOMENT: </a:t>
            </a:r>
            <a:r>
              <a:rPr lang="fr-FR" dirty="0" err="1" smtClean="0"/>
              <a:t>Distracted</a:t>
            </a:r>
            <a:r>
              <a:rPr lang="fr-FR" dirty="0" smtClean="0"/>
              <a:t> Driving – </a:t>
            </a:r>
            <a:r>
              <a:rPr lang="fr-FR" dirty="0" err="1" smtClean="0"/>
              <a:t>Facts</a:t>
            </a:r>
            <a:endParaRPr lang="fr-FR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75" y="1268760"/>
            <a:ext cx="1965761" cy="19657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95736" y="1124744"/>
            <a:ext cx="62646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Put Down Your Phone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■"/>
            </a:pPr>
            <a:r>
              <a:rPr lang="en-US" dirty="0" smtClean="0">
                <a:solidFill>
                  <a:srgbClr val="002060"/>
                </a:solidFill>
              </a:rPr>
              <a:t>Five </a:t>
            </a:r>
            <a:r>
              <a:rPr lang="en-US" dirty="0">
                <a:solidFill>
                  <a:srgbClr val="002060"/>
                </a:solidFill>
              </a:rPr>
              <a:t>seconds is the average time your eyes are off the road while texting. When traveling at </a:t>
            </a:r>
            <a:r>
              <a:rPr lang="en-US" dirty="0" smtClean="0">
                <a:solidFill>
                  <a:srgbClr val="002060"/>
                </a:solidFill>
              </a:rPr>
              <a:t>55 mph</a:t>
            </a:r>
            <a:r>
              <a:rPr lang="en-US" dirty="0">
                <a:solidFill>
                  <a:srgbClr val="002060"/>
                </a:solidFill>
              </a:rPr>
              <a:t>, that's enough time to cover the length of a football field blindfolded.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■"/>
            </a:pPr>
            <a:endParaRPr lang="en-US" dirty="0" smtClean="0">
              <a:solidFill>
                <a:srgbClr val="002060"/>
              </a:solidFill>
            </a:endParaRP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■"/>
            </a:pPr>
            <a:r>
              <a:rPr lang="en-US" dirty="0" smtClean="0">
                <a:solidFill>
                  <a:srgbClr val="002060"/>
                </a:solidFill>
              </a:rPr>
              <a:t>Cell phone use contributes to 25% of all crashes.</a:t>
            </a: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■"/>
            </a:pP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6" name="Picture 2" descr="Distracted-driving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787" y="3679289"/>
            <a:ext cx="283459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092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School Lunch HISTORY &amp; REGULATIONS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95536" y="1124744"/>
            <a:ext cx="8316000" cy="50405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1946 ~ Richard B. Russell National School Lunch Act</a:t>
            </a:r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Established National School Lunch Program (NSLP)</a:t>
            </a:r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Supported Farmers by Absorbing Farm Surpluses</a:t>
            </a:r>
          </a:p>
          <a:p>
            <a:pPr marL="971550" lvl="1" indent="-342900">
              <a:buFont typeface="Arial" panose="020B0604020202020204" pitchFamily="34" charset="0"/>
              <a:buChar char="•"/>
            </a:pPr>
            <a:endParaRPr lang="en-US" sz="3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Major Updating with Healthy, Hunger-Free Kids Act of 2010</a:t>
            </a:r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en-US" b="1" dirty="0"/>
              <a:t> </a:t>
            </a:r>
            <a:r>
              <a:rPr lang="en-US" sz="1600" b="1" dirty="0"/>
              <a:t>Institute of Medicine of the National </a:t>
            </a:r>
            <a:r>
              <a:rPr lang="en-US" sz="1600" b="1" dirty="0" smtClean="0"/>
              <a:t>Academies</a:t>
            </a:r>
          </a:p>
          <a:p>
            <a:pPr marL="1239838" lvl="2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Updates Nutritional Recommendations Every 5 Years</a:t>
            </a:r>
          </a:p>
          <a:p>
            <a:pPr marL="1239838" lvl="2" indent="-342900">
              <a:buFont typeface="Arial" panose="020B0604020202020204" pitchFamily="34" charset="0"/>
              <a:buChar char="•"/>
            </a:pPr>
            <a:endParaRPr lang="en-US" sz="3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USDA Sets Regulations &amp; States Audits 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" dirty="0"/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DYK: Program has it’s own food labels? CN Labels</a:t>
            </a:r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DYK: Oversees Program Meal Prices? Lunch Price Equity</a:t>
            </a:r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DYK: State Fiscal Onsite Audit Every Year? </a:t>
            </a:r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DYK: State Program Onsite Audit Every Three Years?  </a:t>
            </a:r>
          </a:p>
          <a:p>
            <a:pPr marL="1239838" lvl="2" indent="-342900">
              <a:buFont typeface="Arial" panose="020B0604020202020204" pitchFamily="34" charset="0"/>
              <a:buChar char="•"/>
            </a:pPr>
            <a:r>
              <a:rPr lang="en-US" sz="1000" b="1" dirty="0" smtClean="0">
                <a:solidFill>
                  <a:schemeClr val="tx1"/>
                </a:solidFill>
              </a:rPr>
              <a:t>Completed review 2015-16 School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971550" lvl="1" indent="-342900">
              <a:buFont typeface="Arial" panose="020B0604020202020204" pitchFamily="34" charset="0"/>
              <a:buChar char="•"/>
            </a:pPr>
            <a:endParaRPr lang="en-US" sz="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94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source our food?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95536" y="1412776"/>
            <a:ext cx="8316000" cy="475252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400" dirty="0" smtClean="0"/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en-US" sz="2200" b="1" dirty="0" smtClean="0"/>
              <a:t>USDA Commodities              15% Spend</a:t>
            </a:r>
          </a:p>
          <a:p>
            <a:pPr marL="971550" lvl="1" indent="-342900">
              <a:buFont typeface="Arial" panose="020B0604020202020204" pitchFamily="34" charset="0"/>
              <a:buChar char="•"/>
            </a:pPr>
            <a:endParaRPr lang="en-US" sz="1300" b="1" dirty="0" smtClean="0"/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en-US" sz="2200" b="1" dirty="0" smtClean="0"/>
              <a:t>Dairy – Bread – Produce       60% Spend</a:t>
            </a:r>
          </a:p>
          <a:p>
            <a:pPr lvl="1" indent="0">
              <a:buNone/>
            </a:pPr>
            <a:r>
              <a:rPr lang="en-US" sz="2200" b="1" dirty="0" smtClean="0"/>
              <a:t>      </a:t>
            </a:r>
            <a:r>
              <a:rPr lang="en-US" b="1" dirty="0" smtClean="0"/>
              <a:t>100%   -    100%   -     20% Local</a:t>
            </a:r>
          </a:p>
          <a:p>
            <a:pPr marL="971550" lvl="1" indent="-342900">
              <a:buFont typeface="Arial" panose="020B0604020202020204" pitchFamily="34" charset="0"/>
              <a:buChar char="•"/>
            </a:pPr>
            <a:endParaRPr lang="en-US" sz="300" b="1" dirty="0" smtClean="0"/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en-US" sz="2200" b="1" dirty="0" smtClean="0"/>
              <a:t>Grocery Items                         25% Spend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15" y="4005064"/>
            <a:ext cx="1623973" cy="2377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538868"/>
            <a:ext cx="2160240" cy="16264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92" b="94142" l="3791" r="952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524478"/>
            <a:ext cx="1512167" cy="171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3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Nutrition Service Information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95536" y="902933"/>
            <a:ext cx="8316000" cy="526237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We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serve over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255,000 meals per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year</a:t>
            </a:r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25%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from Breakfast &amp;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75%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from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Lunch</a:t>
            </a:r>
          </a:p>
          <a:p>
            <a:pPr marL="971550" lvl="1" indent="-342900">
              <a:buFont typeface="Arial" panose="020B0604020202020204" pitchFamily="34" charset="0"/>
              <a:buChar char="•"/>
            </a:pPr>
            <a:endParaRPr lang="en-US" sz="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Lunch Options</a:t>
            </a:r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Primary/Intermediate           Three </a:t>
            </a:r>
            <a:r>
              <a:rPr lang="en-US" dirty="0" smtClean="0"/>
              <a:t>Daily Offerings</a:t>
            </a:r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Yale		                         Two </a:t>
            </a:r>
            <a:r>
              <a:rPr lang="en-US" dirty="0" smtClean="0"/>
              <a:t>Daily Offerings</a:t>
            </a:r>
            <a:r>
              <a:rPr lang="en-US" b="1" dirty="0" smtClean="0"/>
              <a:t>	</a:t>
            </a:r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Middle </a:t>
            </a:r>
            <a:r>
              <a:rPr lang="en-US" b="1" dirty="0"/>
              <a:t>School     </a:t>
            </a:r>
            <a:r>
              <a:rPr lang="en-US" b="1" dirty="0" smtClean="0"/>
              <a:t>                 Thirteen </a:t>
            </a:r>
            <a:r>
              <a:rPr lang="en-US" dirty="0" smtClean="0"/>
              <a:t>Daily Offerings</a:t>
            </a:r>
            <a:endParaRPr lang="en-US" dirty="0"/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en-US" b="1" dirty="0"/>
              <a:t>High School        </a:t>
            </a:r>
            <a:r>
              <a:rPr lang="en-US" b="1" dirty="0" smtClean="0"/>
              <a:t>                  Fourteen </a:t>
            </a:r>
            <a:r>
              <a:rPr lang="en-US" dirty="0" smtClean="0"/>
              <a:t>Daily Offerings</a:t>
            </a:r>
          </a:p>
          <a:p>
            <a:pPr marL="971550" lvl="1" indent="-342900">
              <a:buFont typeface="Arial" panose="020B0604020202020204" pitchFamily="34" charset="0"/>
              <a:buChar char="•"/>
            </a:pPr>
            <a:endParaRPr lang="en-US" sz="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Breakfast </a:t>
            </a:r>
            <a:r>
              <a:rPr lang="en-US" dirty="0"/>
              <a:t>Options</a:t>
            </a:r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K-12 		                        Three </a:t>
            </a:r>
            <a:r>
              <a:rPr lang="en-US" dirty="0"/>
              <a:t>Daily </a:t>
            </a:r>
            <a:r>
              <a:rPr lang="en-US" dirty="0" smtClean="0"/>
              <a:t>Offerings</a:t>
            </a:r>
          </a:p>
          <a:p>
            <a:pPr marL="971550" lvl="1" indent="-342900">
              <a:buFont typeface="Arial" panose="020B0604020202020204" pitchFamily="34" charset="0"/>
              <a:buChar char="•"/>
            </a:pPr>
            <a:endParaRPr lang="en-US" sz="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Summer </a:t>
            </a:r>
            <a:r>
              <a:rPr lang="en-US" dirty="0"/>
              <a:t>Food Service </a:t>
            </a:r>
            <a:r>
              <a:rPr lang="en-US" dirty="0" smtClean="0"/>
              <a:t>Program    3,675 meals</a:t>
            </a:r>
            <a:endParaRPr lang="en-US" dirty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86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</a:t>
            </a:r>
            <a:endParaRPr 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769411663"/>
              </p:ext>
            </p:extLst>
          </p:nvPr>
        </p:nvGraphicFramePr>
        <p:xfrm>
          <a:off x="971600" y="1340768"/>
          <a:ext cx="7272808" cy="4496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452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 </a:t>
            </a:r>
            <a:endParaRPr lang="en-US" dirty="0"/>
          </a:p>
        </p:txBody>
      </p:sp>
      <p:graphicFrame>
        <p:nvGraphicFramePr>
          <p:cNvPr id="29" name="Chart 28"/>
          <p:cNvGraphicFramePr/>
          <p:nvPr>
            <p:extLst>
              <p:ext uri="{D42A27DB-BD31-4B8C-83A1-F6EECF244321}">
                <p14:modId xmlns:p14="http://schemas.microsoft.com/office/powerpoint/2010/main" val="2194103733"/>
              </p:ext>
            </p:extLst>
          </p:nvPr>
        </p:nvGraphicFramePr>
        <p:xfrm>
          <a:off x="1524000" y="1397000"/>
          <a:ext cx="6096000" cy="455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596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12" y="2958314"/>
            <a:ext cx="3173817" cy="3173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Notables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95536" y="1412776"/>
            <a:ext cx="8316000" cy="4752528"/>
          </a:xfrm>
        </p:spPr>
        <p:txBody>
          <a:bodyPr/>
          <a:lstStyle/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535" y="1255718"/>
            <a:ext cx="3320014" cy="22111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552" y="1124744"/>
            <a:ext cx="2565359" cy="3420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616" y="3721769"/>
            <a:ext cx="2963962" cy="222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6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Engagement Programs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54131" y="1052736"/>
            <a:ext cx="8316000" cy="5248627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Club House at Primary and Intermediate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DYK at the Middle School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 to Z Fruit / Vegetable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 smtClean="0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9</a:t>
            </a:fld>
            <a:r>
              <a:rPr lang="en-US" smtClean="0">
                <a:solidFill>
                  <a:srgbClr val="000000"/>
                </a:solidFill>
              </a:rPr>
              <a:t> –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1188650"/>
            <a:ext cx="1177477" cy="11087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9866" y="552434"/>
            <a:ext cx="1412214" cy="23052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167291"/>
            <a:ext cx="4360868" cy="12548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21164" y="4760018"/>
            <a:ext cx="73736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/>
            <a:endParaRPr lang="en-US" b="1" dirty="0" smtClean="0"/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Each </a:t>
            </a:r>
            <a:r>
              <a:rPr lang="en-US" dirty="0"/>
              <a:t>Week a New Fruit Or Vegetable Will Be Introduced to    Elementary Students at Lunch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91" y="5009190"/>
            <a:ext cx="1112413" cy="117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3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Sodexo EN 2012">
  <a:themeElements>
    <a:clrScheme name="2012-Sodexo-blue">
      <a:dk1>
        <a:srgbClr val="000000"/>
      </a:dk1>
      <a:lt1>
        <a:srgbClr val="FFFFFF"/>
      </a:lt1>
      <a:dk2>
        <a:srgbClr val="2A295C"/>
      </a:dk2>
      <a:lt2>
        <a:srgbClr val="D3D0C9"/>
      </a:lt2>
      <a:accent1>
        <a:srgbClr val="FF0000"/>
      </a:accent1>
      <a:accent2>
        <a:srgbClr val="55547D"/>
      </a:accent2>
      <a:accent3>
        <a:srgbClr val="FF3333"/>
      </a:accent3>
      <a:accent4>
        <a:srgbClr val="9392B6"/>
      </a:accent4>
      <a:accent5>
        <a:srgbClr val="FF6666"/>
      </a:accent5>
      <a:accent6>
        <a:srgbClr val="B7B6CE"/>
      </a:accent6>
      <a:hlink>
        <a:srgbClr val="55547D"/>
      </a:hlink>
      <a:folHlink>
        <a:srgbClr val="D3D0C9"/>
      </a:folHlink>
    </a:clrScheme>
    <a:fontScheme name="Sodex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dexo EN 2010 1">
        <a:dk1>
          <a:srgbClr val="000000"/>
        </a:dk1>
        <a:lt1>
          <a:srgbClr val="283897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F0037F"/>
        </a:accent2>
        <a:accent3>
          <a:srgbClr val="ACAEC9"/>
        </a:accent3>
        <a:accent4>
          <a:srgbClr val="000000"/>
        </a:accent4>
        <a:accent5>
          <a:srgbClr val="AACDDF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2">
        <a:dk1>
          <a:srgbClr val="000000"/>
        </a:dk1>
        <a:lt1>
          <a:srgbClr val="7994BF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F0037F"/>
        </a:accent2>
        <a:accent3>
          <a:srgbClr val="BEC8DC"/>
        </a:accent3>
        <a:accent4>
          <a:srgbClr val="000000"/>
        </a:accent4>
        <a:accent5>
          <a:srgbClr val="CAAECA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3">
        <a:dk1>
          <a:srgbClr val="000000"/>
        </a:dk1>
        <a:lt1>
          <a:srgbClr val="034865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A6CB12"/>
        </a:accent2>
        <a:accent3>
          <a:srgbClr val="AAB1B8"/>
        </a:accent3>
        <a:accent4>
          <a:srgbClr val="000000"/>
        </a:accent4>
        <a:accent5>
          <a:srgbClr val="AACDDF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4">
        <a:dk1>
          <a:srgbClr val="000000"/>
        </a:dk1>
        <a:lt1>
          <a:srgbClr val="0B72B5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B300"/>
        </a:accent2>
        <a:accent3>
          <a:srgbClr val="AABCD7"/>
        </a:accent3>
        <a:accent4>
          <a:srgbClr val="000000"/>
        </a:accent4>
        <a:accent5>
          <a:srgbClr val="BADAB4"/>
        </a:accent5>
        <a:accent6>
          <a:srgbClr val="E7A200"/>
        </a:accent6>
        <a:hlink>
          <a:srgbClr val="F0037F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5">
        <a:dk1>
          <a:srgbClr val="000000"/>
        </a:dk1>
        <a:lt1>
          <a:srgbClr val="013B2B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0000"/>
        </a:accent2>
        <a:accent3>
          <a:srgbClr val="AAAFAC"/>
        </a:accent3>
        <a:accent4>
          <a:srgbClr val="000000"/>
        </a:accent4>
        <a:accent5>
          <a:srgbClr val="BADAB4"/>
        </a:accent5>
        <a:accent6>
          <a:srgbClr val="E70000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6">
        <a:dk1>
          <a:srgbClr val="000000"/>
        </a:dk1>
        <a:lt1>
          <a:srgbClr val="678442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A6CB12"/>
        </a:accent2>
        <a:accent3>
          <a:srgbClr val="B8C2B0"/>
        </a:accent3>
        <a:accent4>
          <a:srgbClr val="000000"/>
        </a:accent4>
        <a:accent5>
          <a:srgbClr val="CAAECA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7">
        <a:dk1>
          <a:srgbClr val="000000"/>
        </a:dk1>
        <a:lt1>
          <a:srgbClr val="76AC7D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983998"/>
        </a:accent2>
        <a:accent3>
          <a:srgbClr val="BDD2BF"/>
        </a:accent3>
        <a:accent4>
          <a:srgbClr val="000000"/>
        </a:accent4>
        <a:accent5>
          <a:srgbClr val="AACDDF"/>
        </a:accent5>
        <a:accent6>
          <a:srgbClr val="893389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8">
        <a:dk1>
          <a:srgbClr val="000000"/>
        </a:dk1>
        <a:lt1>
          <a:srgbClr val="7B002F"/>
        </a:lt1>
        <a:dk2>
          <a:srgbClr val="283897"/>
        </a:dk2>
        <a:lt2>
          <a:srgbClr val="FFFFFF"/>
        </a:lt2>
        <a:accent1>
          <a:srgbClr val="FF0000"/>
        </a:accent1>
        <a:accent2>
          <a:srgbClr val="FFB300"/>
        </a:accent2>
        <a:accent3>
          <a:srgbClr val="BFAAAD"/>
        </a:accent3>
        <a:accent4>
          <a:srgbClr val="000000"/>
        </a:accent4>
        <a:accent5>
          <a:srgbClr val="FFAAAA"/>
        </a:accent5>
        <a:accent6>
          <a:srgbClr val="E7A200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9">
        <a:dk1>
          <a:srgbClr val="000000"/>
        </a:dk1>
        <a:lt1>
          <a:srgbClr val="B0403C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00A0C6"/>
        </a:accent2>
        <a:accent3>
          <a:srgbClr val="D4AFAF"/>
        </a:accent3>
        <a:accent4>
          <a:srgbClr val="000000"/>
        </a:accent4>
        <a:accent5>
          <a:srgbClr val="BADAB4"/>
        </a:accent5>
        <a:accent6>
          <a:srgbClr val="0091B3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10">
        <a:dk1>
          <a:srgbClr val="000000"/>
        </a:dk1>
        <a:lt1>
          <a:srgbClr val="C876A2"/>
        </a:lt1>
        <a:dk2>
          <a:srgbClr val="283897"/>
        </a:dk2>
        <a:lt2>
          <a:srgbClr val="FFFFFF"/>
        </a:lt2>
        <a:accent1>
          <a:srgbClr val="F0037F"/>
        </a:accent1>
        <a:accent2>
          <a:srgbClr val="6CBC58"/>
        </a:accent2>
        <a:accent3>
          <a:srgbClr val="E0BDCE"/>
        </a:accent3>
        <a:accent4>
          <a:srgbClr val="000000"/>
        </a:accent4>
        <a:accent5>
          <a:srgbClr val="F6AAC0"/>
        </a:accent5>
        <a:accent6>
          <a:srgbClr val="61AA4F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Template Sodexo EN 2012">
  <a:themeElements>
    <a:clrScheme name="2012-Sodexo-blue">
      <a:dk1>
        <a:srgbClr val="000000"/>
      </a:dk1>
      <a:lt1>
        <a:srgbClr val="FFFFFF"/>
      </a:lt1>
      <a:dk2>
        <a:srgbClr val="2A295C"/>
      </a:dk2>
      <a:lt2>
        <a:srgbClr val="D3D0C9"/>
      </a:lt2>
      <a:accent1>
        <a:srgbClr val="FF0000"/>
      </a:accent1>
      <a:accent2>
        <a:srgbClr val="55547D"/>
      </a:accent2>
      <a:accent3>
        <a:srgbClr val="FF3333"/>
      </a:accent3>
      <a:accent4>
        <a:srgbClr val="9392B6"/>
      </a:accent4>
      <a:accent5>
        <a:srgbClr val="FF6666"/>
      </a:accent5>
      <a:accent6>
        <a:srgbClr val="B7B6CE"/>
      </a:accent6>
      <a:hlink>
        <a:srgbClr val="55547D"/>
      </a:hlink>
      <a:folHlink>
        <a:srgbClr val="D3D0C9"/>
      </a:folHlink>
    </a:clrScheme>
    <a:fontScheme name="Sodex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dexo EN 2010 1">
        <a:dk1>
          <a:srgbClr val="000000"/>
        </a:dk1>
        <a:lt1>
          <a:srgbClr val="283897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F0037F"/>
        </a:accent2>
        <a:accent3>
          <a:srgbClr val="ACAEC9"/>
        </a:accent3>
        <a:accent4>
          <a:srgbClr val="000000"/>
        </a:accent4>
        <a:accent5>
          <a:srgbClr val="AACDDF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2">
        <a:dk1>
          <a:srgbClr val="000000"/>
        </a:dk1>
        <a:lt1>
          <a:srgbClr val="7994BF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F0037F"/>
        </a:accent2>
        <a:accent3>
          <a:srgbClr val="BEC8DC"/>
        </a:accent3>
        <a:accent4>
          <a:srgbClr val="000000"/>
        </a:accent4>
        <a:accent5>
          <a:srgbClr val="CAAECA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3">
        <a:dk1>
          <a:srgbClr val="000000"/>
        </a:dk1>
        <a:lt1>
          <a:srgbClr val="034865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A6CB12"/>
        </a:accent2>
        <a:accent3>
          <a:srgbClr val="AAB1B8"/>
        </a:accent3>
        <a:accent4>
          <a:srgbClr val="000000"/>
        </a:accent4>
        <a:accent5>
          <a:srgbClr val="AACDDF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4">
        <a:dk1>
          <a:srgbClr val="000000"/>
        </a:dk1>
        <a:lt1>
          <a:srgbClr val="0B72B5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B300"/>
        </a:accent2>
        <a:accent3>
          <a:srgbClr val="AABCD7"/>
        </a:accent3>
        <a:accent4>
          <a:srgbClr val="000000"/>
        </a:accent4>
        <a:accent5>
          <a:srgbClr val="BADAB4"/>
        </a:accent5>
        <a:accent6>
          <a:srgbClr val="E7A200"/>
        </a:accent6>
        <a:hlink>
          <a:srgbClr val="F0037F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5">
        <a:dk1>
          <a:srgbClr val="000000"/>
        </a:dk1>
        <a:lt1>
          <a:srgbClr val="013B2B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0000"/>
        </a:accent2>
        <a:accent3>
          <a:srgbClr val="AAAFAC"/>
        </a:accent3>
        <a:accent4>
          <a:srgbClr val="000000"/>
        </a:accent4>
        <a:accent5>
          <a:srgbClr val="BADAB4"/>
        </a:accent5>
        <a:accent6>
          <a:srgbClr val="E70000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6">
        <a:dk1>
          <a:srgbClr val="000000"/>
        </a:dk1>
        <a:lt1>
          <a:srgbClr val="678442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A6CB12"/>
        </a:accent2>
        <a:accent3>
          <a:srgbClr val="B8C2B0"/>
        </a:accent3>
        <a:accent4>
          <a:srgbClr val="000000"/>
        </a:accent4>
        <a:accent5>
          <a:srgbClr val="CAAECA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7">
        <a:dk1>
          <a:srgbClr val="000000"/>
        </a:dk1>
        <a:lt1>
          <a:srgbClr val="76AC7D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983998"/>
        </a:accent2>
        <a:accent3>
          <a:srgbClr val="BDD2BF"/>
        </a:accent3>
        <a:accent4>
          <a:srgbClr val="000000"/>
        </a:accent4>
        <a:accent5>
          <a:srgbClr val="AACDDF"/>
        </a:accent5>
        <a:accent6>
          <a:srgbClr val="893389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8">
        <a:dk1>
          <a:srgbClr val="000000"/>
        </a:dk1>
        <a:lt1>
          <a:srgbClr val="7B002F"/>
        </a:lt1>
        <a:dk2>
          <a:srgbClr val="283897"/>
        </a:dk2>
        <a:lt2>
          <a:srgbClr val="FFFFFF"/>
        </a:lt2>
        <a:accent1>
          <a:srgbClr val="FF0000"/>
        </a:accent1>
        <a:accent2>
          <a:srgbClr val="FFB300"/>
        </a:accent2>
        <a:accent3>
          <a:srgbClr val="BFAAAD"/>
        </a:accent3>
        <a:accent4>
          <a:srgbClr val="000000"/>
        </a:accent4>
        <a:accent5>
          <a:srgbClr val="FFAAAA"/>
        </a:accent5>
        <a:accent6>
          <a:srgbClr val="E7A200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9">
        <a:dk1>
          <a:srgbClr val="000000"/>
        </a:dk1>
        <a:lt1>
          <a:srgbClr val="B0403C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00A0C6"/>
        </a:accent2>
        <a:accent3>
          <a:srgbClr val="D4AFAF"/>
        </a:accent3>
        <a:accent4>
          <a:srgbClr val="000000"/>
        </a:accent4>
        <a:accent5>
          <a:srgbClr val="BADAB4"/>
        </a:accent5>
        <a:accent6>
          <a:srgbClr val="0091B3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10">
        <a:dk1>
          <a:srgbClr val="000000"/>
        </a:dk1>
        <a:lt1>
          <a:srgbClr val="C876A2"/>
        </a:lt1>
        <a:dk2>
          <a:srgbClr val="283897"/>
        </a:dk2>
        <a:lt2>
          <a:srgbClr val="FFFFFF"/>
        </a:lt2>
        <a:accent1>
          <a:srgbClr val="F0037F"/>
        </a:accent1>
        <a:accent2>
          <a:srgbClr val="6CBC58"/>
        </a:accent2>
        <a:accent3>
          <a:srgbClr val="E0BDCE"/>
        </a:accent3>
        <a:accent4>
          <a:srgbClr val="000000"/>
        </a:accent4>
        <a:accent5>
          <a:srgbClr val="F6AAC0"/>
        </a:accent5>
        <a:accent6>
          <a:srgbClr val="61AA4F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Template Sodexo EN 2012">
  <a:themeElements>
    <a:clrScheme name="2012-Sodexo-blue">
      <a:dk1>
        <a:srgbClr val="000000"/>
      </a:dk1>
      <a:lt1>
        <a:srgbClr val="FFFFFF"/>
      </a:lt1>
      <a:dk2>
        <a:srgbClr val="2A295C"/>
      </a:dk2>
      <a:lt2>
        <a:srgbClr val="D3D0C9"/>
      </a:lt2>
      <a:accent1>
        <a:srgbClr val="FF0000"/>
      </a:accent1>
      <a:accent2>
        <a:srgbClr val="55547D"/>
      </a:accent2>
      <a:accent3>
        <a:srgbClr val="FF3333"/>
      </a:accent3>
      <a:accent4>
        <a:srgbClr val="9392B6"/>
      </a:accent4>
      <a:accent5>
        <a:srgbClr val="FF6666"/>
      </a:accent5>
      <a:accent6>
        <a:srgbClr val="B7B6CE"/>
      </a:accent6>
      <a:hlink>
        <a:srgbClr val="55547D"/>
      </a:hlink>
      <a:folHlink>
        <a:srgbClr val="D3D0C9"/>
      </a:folHlink>
    </a:clrScheme>
    <a:fontScheme name="Sodex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dexo EN 2010 1">
        <a:dk1>
          <a:srgbClr val="000000"/>
        </a:dk1>
        <a:lt1>
          <a:srgbClr val="283897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F0037F"/>
        </a:accent2>
        <a:accent3>
          <a:srgbClr val="ACAEC9"/>
        </a:accent3>
        <a:accent4>
          <a:srgbClr val="000000"/>
        </a:accent4>
        <a:accent5>
          <a:srgbClr val="AACDDF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2">
        <a:dk1>
          <a:srgbClr val="000000"/>
        </a:dk1>
        <a:lt1>
          <a:srgbClr val="7994BF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F0037F"/>
        </a:accent2>
        <a:accent3>
          <a:srgbClr val="BEC8DC"/>
        </a:accent3>
        <a:accent4>
          <a:srgbClr val="000000"/>
        </a:accent4>
        <a:accent5>
          <a:srgbClr val="CAAECA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3">
        <a:dk1>
          <a:srgbClr val="000000"/>
        </a:dk1>
        <a:lt1>
          <a:srgbClr val="034865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A6CB12"/>
        </a:accent2>
        <a:accent3>
          <a:srgbClr val="AAB1B8"/>
        </a:accent3>
        <a:accent4>
          <a:srgbClr val="000000"/>
        </a:accent4>
        <a:accent5>
          <a:srgbClr val="AACDDF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4">
        <a:dk1>
          <a:srgbClr val="000000"/>
        </a:dk1>
        <a:lt1>
          <a:srgbClr val="0B72B5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B300"/>
        </a:accent2>
        <a:accent3>
          <a:srgbClr val="AABCD7"/>
        </a:accent3>
        <a:accent4>
          <a:srgbClr val="000000"/>
        </a:accent4>
        <a:accent5>
          <a:srgbClr val="BADAB4"/>
        </a:accent5>
        <a:accent6>
          <a:srgbClr val="E7A200"/>
        </a:accent6>
        <a:hlink>
          <a:srgbClr val="F0037F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5">
        <a:dk1>
          <a:srgbClr val="000000"/>
        </a:dk1>
        <a:lt1>
          <a:srgbClr val="013B2B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0000"/>
        </a:accent2>
        <a:accent3>
          <a:srgbClr val="AAAFAC"/>
        </a:accent3>
        <a:accent4>
          <a:srgbClr val="000000"/>
        </a:accent4>
        <a:accent5>
          <a:srgbClr val="BADAB4"/>
        </a:accent5>
        <a:accent6>
          <a:srgbClr val="E70000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6">
        <a:dk1>
          <a:srgbClr val="000000"/>
        </a:dk1>
        <a:lt1>
          <a:srgbClr val="678442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A6CB12"/>
        </a:accent2>
        <a:accent3>
          <a:srgbClr val="B8C2B0"/>
        </a:accent3>
        <a:accent4>
          <a:srgbClr val="000000"/>
        </a:accent4>
        <a:accent5>
          <a:srgbClr val="CAAECA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7">
        <a:dk1>
          <a:srgbClr val="000000"/>
        </a:dk1>
        <a:lt1>
          <a:srgbClr val="76AC7D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983998"/>
        </a:accent2>
        <a:accent3>
          <a:srgbClr val="BDD2BF"/>
        </a:accent3>
        <a:accent4>
          <a:srgbClr val="000000"/>
        </a:accent4>
        <a:accent5>
          <a:srgbClr val="AACDDF"/>
        </a:accent5>
        <a:accent6>
          <a:srgbClr val="893389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8">
        <a:dk1>
          <a:srgbClr val="000000"/>
        </a:dk1>
        <a:lt1>
          <a:srgbClr val="7B002F"/>
        </a:lt1>
        <a:dk2>
          <a:srgbClr val="283897"/>
        </a:dk2>
        <a:lt2>
          <a:srgbClr val="FFFFFF"/>
        </a:lt2>
        <a:accent1>
          <a:srgbClr val="FF0000"/>
        </a:accent1>
        <a:accent2>
          <a:srgbClr val="FFB300"/>
        </a:accent2>
        <a:accent3>
          <a:srgbClr val="BFAAAD"/>
        </a:accent3>
        <a:accent4>
          <a:srgbClr val="000000"/>
        </a:accent4>
        <a:accent5>
          <a:srgbClr val="FFAAAA"/>
        </a:accent5>
        <a:accent6>
          <a:srgbClr val="E7A200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9">
        <a:dk1>
          <a:srgbClr val="000000"/>
        </a:dk1>
        <a:lt1>
          <a:srgbClr val="B0403C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00A0C6"/>
        </a:accent2>
        <a:accent3>
          <a:srgbClr val="D4AFAF"/>
        </a:accent3>
        <a:accent4>
          <a:srgbClr val="000000"/>
        </a:accent4>
        <a:accent5>
          <a:srgbClr val="BADAB4"/>
        </a:accent5>
        <a:accent6>
          <a:srgbClr val="0091B3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10">
        <a:dk1>
          <a:srgbClr val="000000"/>
        </a:dk1>
        <a:lt1>
          <a:srgbClr val="C876A2"/>
        </a:lt1>
        <a:dk2>
          <a:srgbClr val="283897"/>
        </a:dk2>
        <a:lt2>
          <a:srgbClr val="FFFFFF"/>
        </a:lt2>
        <a:accent1>
          <a:srgbClr val="F0037F"/>
        </a:accent1>
        <a:accent2>
          <a:srgbClr val="6CBC58"/>
        </a:accent2>
        <a:accent3>
          <a:srgbClr val="E0BDCE"/>
        </a:accent3>
        <a:accent4>
          <a:srgbClr val="000000"/>
        </a:accent4>
        <a:accent5>
          <a:srgbClr val="F6AAC0"/>
        </a:accent5>
        <a:accent6>
          <a:srgbClr val="61AA4F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NEW Sodexo">
  <a:themeElements>
    <a:clrScheme name="2012-Sodexo-blue">
      <a:dk1>
        <a:srgbClr val="000000"/>
      </a:dk1>
      <a:lt1>
        <a:srgbClr val="FFFFFF"/>
      </a:lt1>
      <a:dk2>
        <a:srgbClr val="2A295C"/>
      </a:dk2>
      <a:lt2>
        <a:srgbClr val="D3D0C9"/>
      </a:lt2>
      <a:accent1>
        <a:srgbClr val="FF0000"/>
      </a:accent1>
      <a:accent2>
        <a:srgbClr val="55547D"/>
      </a:accent2>
      <a:accent3>
        <a:srgbClr val="FF3333"/>
      </a:accent3>
      <a:accent4>
        <a:srgbClr val="9392B6"/>
      </a:accent4>
      <a:accent5>
        <a:srgbClr val="FF6666"/>
      </a:accent5>
      <a:accent6>
        <a:srgbClr val="B7B6CE"/>
      </a:accent6>
      <a:hlink>
        <a:srgbClr val="55547D"/>
      </a:hlink>
      <a:folHlink>
        <a:srgbClr val="D3D0C9"/>
      </a:folHlink>
    </a:clrScheme>
    <a:fontScheme name="Sodex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dexo EN 2010 1">
        <a:dk1>
          <a:srgbClr val="000000"/>
        </a:dk1>
        <a:lt1>
          <a:srgbClr val="283897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F0037F"/>
        </a:accent2>
        <a:accent3>
          <a:srgbClr val="ACAEC9"/>
        </a:accent3>
        <a:accent4>
          <a:srgbClr val="000000"/>
        </a:accent4>
        <a:accent5>
          <a:srgbClr val="AACDDF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2">
        <a:dk1>
          <a:srgbClr val="000000"/>
        </a:dk1>
        <a:lt1>
          <a:srgbClr val="7994BF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F0037F"/>
        </a:accent2>
        <a:accent3>
          <a:srgbClr val="BEC8DC"/>
        </a:accent3>
        <a:accent4>
          <a:srgbClr val="000000"/>
        </a:accent4>
        <a:accent5>
          <a:srgbClr val="CAAECA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3">
        <a:dk1>
          <a:srgbClr val="000000"/>
        </a:dk1>
        <a:lt1>
          <a:srgbClr val="034865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A6CB12"/>
        </a:accent2>
        <a:accent3>
          <a:srgbClr val="AAB1B8"/>
        </a:accent3>
        <a:accent4>
          <a:srgbClr val="000000"/>
        </a:accent4>
        <a:accent5>
          <a:srgbClr val="AACDDF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4">
        <a:dk1>
          <a:srgbClr val="000000"/>
        </a:dk1>
        <a:lt1>
          <a:srgbClr val="0B72B5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B300"/>
        </a:accent2>
        <a:accent3>
          <a:srgbClr val="AABCD7"/>
        </a:accent3>
        <a:accent4>
          <a:srgbClr val="000000"/>
        </a:accent4>
        <a:accent5>
          <a:srgbClr val="BADAB4"/>
        </a:accent5>
        <a:accent6>
          <a:srgbClr val="E7A200"/>
        </a:accent6>
        <a:hlink>
          <a:srgbClr val="F0037F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5">
        <a:dk1>
          <a:srgbClr val="000000"/>
        </a:dk1>
        <a:lt1>
          <a:srgbClr val="013B2B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0000"/>
        </a:accent2>
        <a:accent3>
          <a:srgbClr val="AAAFAC"/>
        </a:accent3>
        <a:accent4>
          <a:srgbClr val="000000"/>
        </a:accent4>
        <a:accent5>
          <a:srgbClr val="BADAB4"/>
        </a:accent5>
        <a:accent6>
          <a:srgbClr val="E70000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6">
        <a:dk1>
          <a:srgbClr val="000000"/>
        </a:dk1>
        <a:lt1>
          <a:srgbClr val="678442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A6CB12"/>
        </a:accent2>
        <a:accent3>
          <a:srgbClr val="B8C2B0"/>
        </a:accent3>
        <a:accent4>
          <a:srgbClr val="000000"/>
        </a:accent4>
        <a:accent5>
          <a:srgbClr val="CAAECA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7">
        <a:dk1>
          <a:srgbClr val="000000"/>
        </a:dk1>
        <a:lt1>
          <a:srgbClr val="76AC7D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983998"/>
        </a:accent2>
        <a:accent3>
          <a:srgbClr val="BDD2BF"/>
        </a:accent3>
        <a:accent4>
          <a:srgbClr val="000000"/>
        </a:accent4>
        <a:accent5>
          <a:srgbClr val="AACDDF"/>
        </a:accent5>
        <a:accent6>
          <a:srgbClr val="893389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8">
        <a:dk1>
          <a:srgbClr val="000000"/>
        </a:dk1>
        <a:lt1>
          <a:srgbClr val="7B002F"/>
        </a:lt1>
        <a:dk2>
          <a:srgbClr val="283897"/>
        </a:dk2>
        <a:lt2>
          <a:srgbClr val="FFFFFF"/>
        </a:lt2>
        <a:accent1>
          <a:srgbClr val="FF0000"/>
        </a:accent1>
        <a:accent2>
          <a:srgbClr val="FFB300"/>
        </a:accent2>
        <a:accent3>
          <a:srgbClr val="BFAAAD"/>
        </a:accent3>
        <a:accent4>
          <a:srgbClr val="000000"/>
        </a:accent4>
        <a:accent5>
          <a:srgbClr val="FFAAAA"/>
        </a:accent5>
        <a:accent6>
          <a:srgbClr val="E7A200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9">
        <a:dk1>
          <a:srgbClr val="000000"/>
        </a:dk1>
        <a:lt1>
          <a:srgbClr val="B0403C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00A0C6"/>
        </a:accent2>
        <a:accent3>
          <a:srgbClr val="D4AFAF"/>
        </a:accent3>
        <a:accent4>
          <a:srgbClr val="000000"/>
        </a:accent4>
        <a:accent5>
          <a:srgbClr val="BADAB4"/>
        </a:accent5>
        <a:accent6>
          <a:srgbClr val="0091B3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10">
        <a:dk1>
          <a:srgbClr val="000000"/>
        </a:dk1>
        <a:lt1>
          <a:srgbClr val="C876A2"/>
        </a:lt1>
        <a:dk2>
          <a:srgbClr val="283897"/>
        </a:dk2>
        <a:lt2>
          <a:srgbClr val="FFFFFF"/>
        </a:lt2>
        <a:accent1>
          <a:srgbClr val="F0037F"/>
        </a:accent1>
        <a:accent2>
          <a:srgbClr val="6CBC58"/>
        </a:accent2>
        <a:accent3>
          <a:srgbClr val="E0BDCE"/>
        </a:accent3>
        <a:accent4>
          <a:srgbClr val="000000"/>
        </a:accent4>
        <a:accent5>
          <a:srgbClr val="F6AAC0"/>
        </a:accent5>
        <a:accent6>
          <a:srgbClr val="61AA4F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[EN] MDD Power Point 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5_Modèle de document Power Poi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 Sodexo EN 2012f">
  <a:themeElements>
    <a:clrScheme name="2012-Sodexo-blue">
      <a:dk1>
        <a:srgbClr val="000000"/>
      </a:dk1>
      <a:lt1>
        <a:srgbClr val="FFFFFF"/>
      </a:lt1>
      <a:dk2>
        <a:srgbClr val="2A295C"/>
      </a:dk2>
      <a:lt2>
        <a:srgbClr val="D3D0C9"/>
      </a:lt2>
      <a:accent1>
        <a:srgbClr val="FF0000"/>
      </a:accent1>
      <a:accent2>
        <a:srgbClr val="55547D"/>
      </a:accent2>
      <a:accent3>
        <a:srgbClr val="FF3333"/>
      </a:accent3>
      <a:accent4>
        <a:srgbClr val="9392B6"/>
      </a:accent4>
      <a:accent5>
        <a:srgbClr val="FF6666"/>
      </a:accent5>
      <a:accent6>
        <a:srgbClr val="B7B6CE"/>
      </a:accent6>
      <a:hlink>
        <a:srgbClr val="55547D"/>
      </a:hlink>
      <a:folHlink>
        <a:srgbClr val="D3D0C9"/>
      </a:folHlink>
    </a:clrScheme>
    <a:fontScheme name="Sodex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dexo EN 2010 1">
        <a:dk1>
          <a:srgbClr val="000000"/>
        </a:dk1>
        <a:lt1>
          <a:srgbClr val="283897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F0037F"/>
        </a:accent2>
        <a:accent3>
          <a:srgbClr val="ACAEC9"/>
        </a:accent3>
        <a:accent4>
          <a:srgbClr val="000000"/>
        </a:accent4>
        <a:accent5>
          <a:srgbClr val="AACDDF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2">
        <a:dk1>
          <a:srgbClr val="000000"/>
        </a:dk1>
        <a:lt1>
          <a:srgbClr val="7994BF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F0037F"/>
        </a:accent2>
        <a:accent3>
          <a:srgbClr val="BEC8DC"/>
        </a:accent3>
        <a:accent4>
          <a:srgbClr val="000000"/>
        </a:accent4>
        <a:accent5>
          <a:srgbClr val="CAAECA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3">
        <a:dk1>
          <a:srgbClr val="000000"/>
        </a:dk1>
        <a:lt1>
          <a:srgbClr val="034865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A6CB12"/>
        </a:accent2>
        <a:accent3>
          <a:srgbClr val="AAB1B8"/>
        </a:accent3>
        <a:accent4>
          <a:srgbClr val="000000"/>
        </a:accent4>
        <a:accent5>
          <a:srgbClr val="AACDDF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4">
        <a:dk1>
          <a:srgbClr val="000000"/>
        </a:dk1>
        <a:lt1>
          <a:srgbClr val="0B72B5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B300"/>
        </a:accent2>
        <a:accent3>
          <a:srgbClr val="AABCD7"/>
        </a:accent3>
        <a:accent4>
          <a:srgbClr val="000000"/>
        </a:accent4>
        <a:accent5>
          <a:srgbClr val="BADAB4"/>
        </a:accent5>
        <a:accent6>
          <a:srgbClr val="E7A200"/>
        </a:accent6>
        <a:hlink>
          <a:srgbClr val="F0037F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5">
        <a:dk1>
          <a:srgbClr val="000000"/>
        </a:dk1>
        <a:lt1>
          <a:srgbClr val="013B2B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0000"/>
        </a:accent2>
        <a:accent3>
          <a:srgbClr val="AAAFAC"/>
        </a:accent3>
        <a:accent4>
          <a:srgbClr val="000000"/>
        </a:accent4>
        <a:accent5>
          <a:srgbClr val="BADAB4"/>
        </a:accent5>
        <a:accent6>
          <a:srgbClr val="E70000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6">
        <a:dk1>
          <a:srgbClr val="000000"/>
        </a:dk1>
        <a:lt1>
          <a:srgbClr val="678442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A6CB12"/>
        </a:accent2>
        <a:accent3>
          <a:srgbClr val="B8C2B0"/>
        </a:accent3>
        <a:accent4>
          <a:srgbClr val="000000"/>
        </a:accent4>
        <a:accent5>
          <a:srgbClr val="CAAECA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7">
        <a:dk1>
          <a:srgbClr val="000000"/>
        </a:dk1>
        <a:lt1>
          <a:srgbClr val="76AC7D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983998"/>
        </a:accent2>
        <a:accent3>
          <a:srgbClr val="BDD2BF"/>
        </a:accent3>
        <a:accent4>
          <a:srgbClr val="000000"/>
        </a:accent4>
        <a:accent5>
          <a:srgbClr val="AACDDF"/>
        </a:accent5>
        <a:accent6>
          <a:srgbClr val="893389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8">
        <a:dk1>
          <a:srgbClr val="000000"/>
        </a:dk1>
        <a:lt1>
          <a:srgbClr val="7B002F"/>
        </a:lt1>
        <a:dk2>
          <a:srgbClr val="283897"/>
        </a:dk2>
        <a:lt2>
          <a:srgbClr val="FFFFFF"/>
        </a:lt2>
        <a:accent1>
          <a:srgbClr val="FF0000"/>
        </a:accent1>
        <a:accent2>
          <a:srgbClr val="FFB300"/>
        </a:accent2>
        <a:accent3>
          <a:srgbClr val="BFAAAD"/>
        </a:accent3>
        <a:accent4>
          <a:srgbClr val="000000"/>
        </a:accent4>
        <a:accent5>
          <a:srgbClr val="FFAAAA"/>
        </a:accent5>
        <a:accent6>
          <a:srgbClr val="E7A200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9">
        <a:dk1>
          <a:srgbClr val="000000"/>
        </a:dk1>
        <a:lt1>
          <a:srgbClr val="B0403C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00A0C6"/>
        </a:accent2>
        <a:accent3>
          <a:srgbClr val="D4AFAF"/>
        </a:accent3>
        <a:accent4>
          <a:srgbClr val="000000"/>
        </a:accent4>
        <a:accent5>
          <a:srgbClr val="BADAB4"/>
        </a:accent5>
        <a:accent6>
          <a:srgbClr val="0091B3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10">
        <a:dk1>
          <a:srgbClr val="000000"/>
        </a:dk1>
        <a:lt1>
          <a:srgbClr val="C876A2"/>
        </a:lt1>
        <a:dk2>
          <a:srgbClr val="283897"/>
        </a:dk2>
        <a:lt2>
          <a:srgbClr val="FFFFFF"/>
        </a:lt2>
        <a:accent1>
          <a:srgbClr val="F0037F"/>
        </a:accent1>
        <a:accent2>
          <a:srgbClr val="6CBC58"/>
        </a:accent2>
        <a:accent3>
          <a:srgbClr val="E0BDCE"/>
        </a:accent3>
        <a:accent4>
          <a:srgbClr val="000000"/>
        </a:accent4>
        <a:accent5>
          <a:srgbClr val="F6AAC0"/>
        </a:accent5>
        <a:accent6>
          <a:srgbClr val="61AA4F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plate Sodexo EN 2012">
  <a:themeElements>
    <a:clrScheme name="2012-Sodexo-blue">
      <a:dk1>
        <a:srgbClr val="000000"/>
      </a:dk1>
      <a:lt1>
        <a:srgbClr val="FFFFFF"/>
      </a:lt1>
      <a:dk2>
        <a:srgbClr val="2A295C"/>
      </a:dk2>
      <a:lt2>
        <a:srgbClr val="D3D0C9"/>
      </a:lt2>
      <a:accent1>
        <a:srgbClr val="FF0000"/>
      </a:accent1>
      <a:accent2>
        <a:srgbClr val="55547D"/>
      </a:accent2>
      <a:accent3>
        <a:srgbClr val="FF3333"/>
      </a:accent3>
      <a:accent4>
        <a:srgbClr val="9392B6"/>
      </a:accent4>
      <a:accent5>
        <a:srgbClr val="FF6666"/>
      </a:accent5>
      <a:accent6>
        <a:srgbClr val="B7B6CE"/>
      </a:accent6>
      <a:hlink>
        <a:srgbClr val="55547D"/>
      </a:hlink>
      <a:folHlink>
        <a:srgbClr val="D3D0C9"/>
      </a:folHlink>
    </a:clrScheme>
    <a:fontScheme name="Sodex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dexo EN 2010 1">
        <a:dk1>
          <a:srgbClr val="000000"/>
        </a:dk1>
        <a:lt1>
          <a:srgbClr val="283897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F0037F"/>
        </a:accent2>
        <a:accent3>
          <a:srgbClr val="ACAEC9"/>
        </a:accent3>
        <a:accent4>
          <a:srgbClr val="000000"/>
        </a:accent4>
        <a:accent5>
          <a:srgbClr val="AACDDF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2">
        <a:dk1>
          <a:srgbClr val="000000"/>
        </a:dk1>
        <a:lt1>
          <a:srgbClr val="7994BF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F0037F"/>
        </a:accent2>
        <a:accent3>
          <a:srgbClr val="BEC8DC"/>
        </a:accent3>
        <a:accent4>
          <a:srgbClr val="000000"/>
        </a:accent4>
        <a:accent5>
          <a:srgbClr val="CAAECA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3">
        <a:dk1>
          <a:srgbClr val="000000"/>
        </a:dk1>
        <a:lt1>
          <a:srgbClr val="034865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A6CB12"/>
        </a:accent2>
        <a:accent3>
          <a:srgbClr val="AAB1B8"/>
        </a:accent3>
        <a:accent4>
          <a:srgbClr val="000000"/>
        </a:accent4>
        <a:accent5>
          <a:srgbClr val="AACDDF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4">
        <a:dk1>
          <a:srgbClr val="000000"/>
        </a:dk1>
        <a:lt1>
          <a:srgbClr val="0B72B5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B300"/>
        </a:accent2>
        <a:accent3>
          <a:srgbClr val="AABCD7"/>
        </a:accent3>
        <a:accent4>
          <a:srgbClr val="000000"/>
        </a:accent4>
        <a:accent5>
          <a:srgbClr val="BADAB4"/>
        </a:accent5>
        <a:accent6>
          <a:srgbClr val="E7A200"/>
        </a:accent6>
        <a:hlink>
          <a:srgbClr val="F0037F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5">
        <a:dk1>
          <a:srgbClr val="000000"/>
        </a:dk1>
        <a:lt1>
          <a:srgbClr val="013B2B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0000"/>
        </a:accent2>
        <a:accent3>
          <a:srgbClr val="AAAFAC"/>
        </a:accent3>
        <a:accent4>
          <a:srgbClr val="000000"/>
        </a:accent4>
        <a:accent5>
          <a:srgbClr val="BADAB4"/>
        </a:accent5>
        <a:accent6>
          <a:srgbClr val="E70000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6">
        <a:dk1>
          <a:srgbClr val="000000"/>
        </a:dk1>
        <a:lt1>
          <a:srgbClr val="678442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A6CB12"/>
        </a:accent2>
        <a:accent3>
          <a:srgbClr val="B8C2B0"/>
        </a:accent3>
        <a:accent4>
          <a:srgbClr val="000000"/>
        </a:accent4>
        <a:accent5>
          <a:srgbClr val="CAAECA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7">
        <a:dk1>
          <a:srgbClr val="000000"/>
        </a:dk1>
        <a:lt1>
          <a:srgbClr val="76AC7D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983998"/>
        </a:accent2>
        <a:accent3>
          <a:srgbClr val="BDD2BF"/>
        </a:accent3>
        <a:accent4>
          <a:srgbClr val="000000"/>
        </a:accent4>
        <a:accent5>
          <a:srgbClr val="AACDDF"/>
        </a:accent5>
        <a:accent6>
          <a:srgbClr val="893389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8">
        <a:dk1>
          <a:srgbClr val="000000"/>
        </a:dk1>
        <a:lt1>
          <a:srgbClr val="7B002F"/>
        </a:lt1>
        <a:dk2>
          <a:srgbClr val="283897"/>
        </a:dk2>
        <a:lt2>
          <a:srgbClr val="FFFFFF"/>
        </a:lt2>
        <a:accent1>
          <a:srgbClr val="FF0000"/>
        </a:accent1>
        <a:accent2>
          <a:srgbClr val="FFB300"/>
        </a:accent2>
        <a:accent3>
          <a:srgbClr val="BFAAAD"/>
        </a:accent3>
        <a:accent4>
          <a:srgbClr val="000000"/>
        </a:accent4>
        <a:accent5>
          <a:srgbClr val="FFAAAA"/>
        </a:accent5>
        <a:accent6>
          <a:srgbClr val="E7A200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9">
        <a:dk1>
          <a:srgbClr val="000000"/>
        </a:dk1>
        <a:lt1>
          <a:srgbClr val="B0403C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00A0C6"/>
        </a:accent2>
        <a:accent3>
          <a:srgbClr val="D4AFAF"/>
        </a:accent3>
        <a:accent4>
          <a:srgbClr val="000000"/>
        </a:accent4>
        <a:accent5>
          <a:srgbClr val="BADAB4"/>
        </a:accent5>
        <a:accent6>
          <a:srgbClr val="0091B3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10">
        <a:dk1>
          <a:srgbClr val="000000"/>
        </a:dk1>
        <a:lt1>
          <a:srgbClr val="C876A2"/>
        </a:lt1>
        <a:dk2>
          <a:srgbClr val="283897"/>
        </a:dk2>
        <a:lt2>
          <a:srgbClr val="FFFFFF"/>
        </a:lt2>
        <a:accent1>
          <a:srgbClr val="F0037F"/>
        </a:accent1>
        <a:accent2>
          <a:srgbClr val="6CBC58"/>
        </a:accent2>
        <a:accent3>
          <a:srgbClr val="E0BDCE"/>
        </a:accent3>
        <a:accent4>
          <a:srgbClr val="000000"/>
        </a:accent4>
        <a:accent5>
          <a:srgbClr val="F6AAC0"/>
        </a:accent5>
        <a:accent6>
          <a:srgbClr val="61AA4F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emplate Sodexo EN 2012">
  <a:themeElements>
    <a:clrScheme name="2012-Sodexo-blue">
      <a:dk1>
        <a:srgbClr val="000000"/>
      </a:dk1>
      <a:lt1>
        <a:srgbClr val="FFFFFF"/>
      </a:lt1>
      <a:dk2>
        <a:srgbClr val="2A295C"/>
      </a:dk2>
      <a:lt2>
        <a:srgbClr val="D3D0C9"/>
      </a:lt2>
      <a:accent1>
        <a:srgbClr val="FF0000"/>
      </a:accent1>
      <a:accent2>
        <a:srgbClr val="55547D"/>
      </a:accent2>
      <a:accent3>
        <a:srgbClr val="FF3333"/>
      </a:accent3>
      <a:accent4>
        <a:srgbClr val="9392B6"/>
      </a:accent4>
      <a:accent5>
        <a:srgbClr val="FF6666"/>
      </a:accent5>
      <a:accent6>
        <a:srgbClr val="B7B6CE"/>
      </a:accent6>
      <a:hlink>
        <a:srgbClr val="55547D"/>
      </a:hlink>
      <a:folHlink>
        <a:srgbClr val="D3D0C9"/>
      </a:folHlink>
    </a:clrScheme>
    <a:fontScheme name="Sodex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dexo EN 2010 1">
        <a:dk1>
          <a:srgbClr val="000000"/>
        </a:dk1>
        <a:lt1>
          <a:srgbClr val="283897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F0037F"/>
        </a:accent2>
        <a:accent3>
          <a:srgbClr val="ACAEC9"/>
        </a:accent3>
        <a:accent4>
          <a:srgbClr val="000000"/>
        </a:accent4>
        <a:accent5>
          <a:srgbClr val="AACDDF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2">
        <a:dk1>
          <a:srgbClr val="000000"/>
        </a:dk1>
        <a:lt1>
          <a:srgbClr val="7994BF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F0037F"/>
        </a:accent2>
        <a:accent3>
          <a:srgbClr val="BEC8DC"/>
        </a:accent3>
        <a:accent4>
          <a:srgbClr val="000000"/>
        </a:accent4>
        <a:accent5>
          <a:srgbClr val="CAAECA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3">
        <a:dk1>
          <a:srgbClr val="000000"/>
        </a:dk1>
        <a:lt1>
          <a:srgbClr val="034865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A6CB12"/>
        </a:accent2>
        <a:accent3>
          <a:srgbClr val="AAB1B8"/>
        </a:accent3>
        <a:accent4>
          <a:srgbClr val="000000"/>
        </a:accent4>
        <a:accent5>
          <a:srgbClr val="AACDDF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4">
        <a:dk1>
          <a:srgbClr val="000000"/>
        </a:dk1>
        <a:lt1>
          <a:srgbClr val="0B72B5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B300"/>
        </a:accent2>
        <a:accent3>
          <a:srgbClr val="AABCD7"/>
        </a:accent3>
        <a:accent4>
          <a:srgbClr val="000000"/>
        </a:accent4>
        <a:accent5>
          <a:srgbClr val="BADAB4"/>
        </a:accent5>
        <a:accent6>
          <a:srgbClr val="E7A200"/>
        </a:accent6>
        <a:hlink>
          <a:srgbClr val="F0037F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5">
        <a:dk1>
          <a:srgbClr val="000000"/>
        </a:dk1>
        <a:lt1>
          <a:srgbClr val="013B2B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0000"/>
        </a:accent2>
        <a:accent3>
          <a:srgbClr val="AAAFAC"/>
        </a:accent3>
        <a:accent4>
          <a:srgbClr val="000000"/>
        </a:accent4>
        <a:accent5>
          <a:srgbClr val="BADAB4"/>
        </a:accent5>
        <a:accent6>
          <a:srgbClr val="E70000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6">
        <a:dk1>
          <a:srgbClr val="000000"/>
        </a:dk1>
        <a:lt1>
          <a:srgbClr val="678442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A6CB12"/>
        </a:accent2>
        <a:accent3>
          <a:srgbClr val="B8C2B0"/>
        </a:accent3>
        <a:accent4>
          <a:srgbClr val="000000"/>
        </a:accent4>
        <a:accent5>
          <a:srgbClr val="CAAECA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7">
        <a:dk1>
          <a:srgbClr val="000000"/>
        </a:dk1>
        <a:lt1>
          <a:srgbClr val="76AC7D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983998"/>
        </a:accent2>
        <a:accent3>
          <a:srgbClr val="BDD2BF"/>
        </a:accent3>
        <a:accent4>
          <a:srgbClr val="000000"/>
        </a:accent4>
        <a:accent5>
          <a:srgbClr val="AACDDF"/>
        </a:accent5>
        <a:accent6>
          <a:srgbClr val="893389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8">
        <a:dk1>
          <a:srgbClr val="000000"/>
        </a:dk1>
        <a:lt1>
          <a:srgbClr val="7B002F"/>
        </a:lt1>
        <a:dk2>
          <a:srgbClr val="283897"/>
        </a:dk2>
        <a:lt2>
          <a:srgbClr val="FFFFFF"/>
        </a:lt2>
        <a:accent1>
          <a:srgbClr val="FF0000"/>
        </a:accent1>
        <a:accent2>
          <a:srgbClr val="FFB300"/>
        </a:accent2>
        <a:accent3>
          <a:srgbClr val="BFAAAD"/>
        </a:accent3>
        <a:accent4>
          <a:srgbClr val="000000"/>
        </a:accent4>
        <a:accent5>
          <a:srgbClr val="FFAAAA"/>
        </a:accent5>
        <a:accent6>
          <a:srgbClr val="E7A200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9">
        <a:dk1>
          <a:srgbClr val="000000"/>
        </a:dk1>
        <a:lt1>
          <a:srgbClr val="B0403C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00A0C6"/>
        </a:accent2>
        <a:accent3>
          <a:srgbClr val="D4AFAF"/>
        </a:accent3>
        <a:accent4>
          <a:srgbClr val="000000"/>
        </a:accent4>
        <a:accent5>
          <a:srgbClr val="BADAB4"/>
        </a:accent5>
        <a:accent6>
          <a:srgbClr val="0091B3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10">
        <a:dk1>
          <a:srgbClr val="000000"/>
        </a:dk1>
        <a:lt1>
          <a:srgbClr val="C876A2"/>
        </a:lt1>
        <a:dk2>
          <a:srgbClr val="283897"/>
        </a:dk2>
        <a:lt2>
          <a:srgbClr val="FFFFFF"/>
        </a:lt2>
        <a:accent1>
          <a:srgbClr val="F0037F"/>
        </a:accent1>
        <a:accent2>
          <a:srgbClr val="6CBC58"/>
        </a:accent2>
        <a:accent3>
          <a:srgbClr val="E0BDCE"/>
        </a:accent3>
        <a:accent4>
          <a:srgbClr val="000000"/>
        </a:accent4>
        <a:accent5>
          <a:srgbClr val="F6AAC0"/>
        </a:accent5>
        <a:accent6>
          <a:srgbClr val="61AA4F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Template Sodexo EN 2012">
  <a:themeElements>
    <a:clrScheme name="2012-Sodexo-blue">
      <a:dk1>
        <a:srgbClr val="000000"/>
      </a:dk1>
      <a:lt1>
        <a:srgbClr val="FFFFFF"/>
      </a:lt1>
      <a:dk2>
        <a:srgbClr val="2A295C"/>
      </a:dk2>
      <a:lt2>
        <a:srgbClr val="D3D0C9"/>
      </a:lt2>
      <a:accent1>
        <a:srgbClr val="FF0000"/>
      </a:accent1>
      <a:accent2>
        <a:srgbClr val="55547D"/>
      </a:accent2>
      <a:accent3>
        <a:srgbClr val="FF3333"/>
      </a:accent3>
      <a:accent4>
        <a:srgbClr val="9392B6"/>
      </a:accent4>
      <a:accent5>
        <a:srgbClr val="FF6666"/>
      </a:accent5>
      <a:accent6>
        <a:srgbClr val="B7B6CE"/>
      </a:accent6>
      <a:hlink>
        <a:srgbClr val="55547D"/>
      </a:hlink>
      <a:folHlink>
        <a:srgbClr val="D3D0C9"/>
      </a:folHlink>
    </a:clrScheme>
    <a:fontScheme name="Sodex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dexo EN 2010 1">
        <a:dk1>
          <a:srgbClr val="000000"/>
        </a:dk1>
        <a:lt1>
          <a:srgbClr val="283897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F0037F"/>
        </a:accent2>
        <a:accent3>
          <a:srgbClr val="ACAEC9"/>
        </a:accent3>
        <a:accent4>
          <a:srgbClr val="000000"/>
        </a:accent4>
        <a:accent5>
          <a:srgbClr val="AACDDF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2">
        <a:dk1>
          <a:srgbClr val="000000"/>
        </a:dk1>
        <a:lt1>
          <a:srgbClr val="7994BF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F0037F"/>
        </a:accent2>
        <a:accent3>
          <a:srgbClr val="BEC8DC"/>
        </a:accent3>
        <a:accent4>
          <a:srgbClr val="000000"/>
        </a:accent4>
        <a:accent5>
          <a:srgbClr val="CAAECA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3">
        <a:dk1>
          <a:srgbClr val="000000"/>
        </a:dk1>
        <a:lt1>
          <a:srgbClr val="034865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A6CB12"/>
        </a:accent2>
        <a:accent3>
          <a:srgbClr val="AAB1B8"/>
        </a:accent3>
        <a:accent4>
          <a:srgbClr val="000000"/>
        </a:accent4>
        <a:accent5>
          <a:srgbClr val="AACDDF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4">
        <a:dk1>
          <a:srgbClr val="000000"/>
        </a:dk1>
        <a:lt1>
          <a:srgbClr val="0B72B5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B300"/>
        </a:accent2>
        <a:accent3>
          <a:srgbClr val="AABCD7"/>
        </a:accent3>
        <a:accent4>
          <a:srgbClr val="000000"/>
        </a:accent4>
        <a:accent5>
          <a:srgbClr val="BADAB4"/>
        </a:accent5>
        <a:accent6>
          <a:srgbClr val="E7A200"/>
        </a:accent6>
        <a:hlink>
          <a:srgbClr val="F0037F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5">
        <a:dk1>
          <a:srgbClr val="000000"/>
        </a:dk1>
        <a:lt1>
          <a:srgbClr val="013B2B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0000"/>
        </a:accent2>
        <a:accent3>
          <a:srgbClr val="AAAFAC"/>
        </a:accent3>
        <a:accent4>
          <a:srgbClr val="000000"/>
        </a:accent4>
        <a:accent5>
          <a:srgbClr val="BADAB4"/>
        </a:accent5>
        <a:accent6>
          <a:srgbClr val="E70000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6">
        <a:dk1>
          <a:srgbClr val="000000"/>
        </a:dk1>
        <a:lt1>
          <a:srgbClr val="678442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A6CB12"/>
        </a:accent2>
        <a:accent3>
          <a:srgbClr val="B8C2B0"/>
        </a:accent3>
        <a:accent4>
          <a:srgbClr val="000000"/>
        </a:accent4>
        <a:accent5>
          <a:srgbClr val="CAAECA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7">
        <a:dk1>
          <a:srgbClr val="000000"/>
        </a:dk1>
        <a:lt1>
          <a:srgbClr val="76AC7D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983998"/>
        </a:accent2>
        <a:accent3>
          <a:srgbClr val="BDD2BF"/>
        </a:accent3>
        <a:accent4>
          <a:srgbClr val="000000"/>
        </a:accent4>
        <a:accent5>
          <a:srgbClr val="AACDDF"/>
        </a:accent5>
        <a:accent6>
          <a:srgbClr val="893389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8">
        <a:dk1>
          <a:srgbClr val="000000"/>
        </a:dk1>
        <a:lt1>
          <a:srgbClr val="7B002F"/>
        </a:lt1>
        <a:dk2>
          <a:srgbClr val="283897"/>
        </a:dk2>
        <a:lt2>
          <a:srgbClr val="FFFFFF"/>
        </a:lt2>
        <a:accent1>
          <a:srgbClr val="FF0000"/>
        </a:accent1>
        <a:accent2>
          <a:srgbClr val="FFB300"/>
        </a:accent2>
        <a:accent3>
          <a:srgbClr val="BFAAAD"/>
        </a:accent3>
        <a:accent4>
          <a:srgbClr val="000000"/>
        </a:accent4>
        <a:accent5>
          <a:srgbClr val="FFAAAA"/>
        </a:accent5>
        <a:accent6>
          <a:srgbClr val="E7A200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9">
        <a:dk1>
          <a:srgbClr val="000000"/>
        </a:dk1>
        <a:lt1>
          <a:srgbClr val="B0403C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00A0C6"/>
        </a:accent2>
        <a:accent3>
          <a:srgbClr val="D4AFAF"/>
        </a:accent3>
        <a:accent4>
          <a:srgbClr val="000000"/>
        </a:accent4>
        <a:accent5>
          <a:srgbClr val="BADAB4"/>
        </a:accent5>
        <a:accent6>
          <a:srgbClr val="0091B3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10">
        <a:dk1>
          <a:srgbClr val="000000"/>
        </a:dk1>
        <a:lt1>
          <a:srgbClr val="C876A2"/>
        </a:lt1>
        <a:dk2>
          <a:srgbClr val="283897"/>
        </a:dk2>
        <a:lt2>
          <a:srgbClr val="FFFFFF"/>
        </a:lt2>
        <a:accent1>
          <a:srgbClr val="F0037F"/>
        </a:accent1>
        <a:accent2>
          <a:srgbClr val="6CBC58"/>
        </a:accent2>
        <a:accent3>
          <a:srgbClr val="E0BDCE"/>
        </a:accent3>
        <a:accent4>
          <a:srgbClr val="000000"/>
        </a:accent4>
        <a:accent5>
          <a:srgbClr val="F6AAC0"/>
        </a:accent5>
        <a:accent6>
          <a:srgbClr val="61AA4F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Template Sodexo EN 2012">
  <a:themeElements>
    <a:clrScheme name="2012-Sodexo-blue">
      <a:dk1>
        <a:srgbClr val="000000"/>
      </a:dk1>
      <a:lt1>
        <a:srgbClr val="FFFFFF"/>
      </a:lt1>
      <a:dk2>
        <a:srgbClr val="2A295C"/>
      </a:dk2>
      <a:lt2>
        <a:srgbClr val="D3D0C9"/>
      </a:lt2>
      <a:accent1>
        <a:srgbClr val="FF0000"/>
      </a:accent1>
      <a:accent2>
        <a:srgbClr val="55547D"/>
      </a:accent2>
      <a:accent3>
        <a:srgbClr val="FF3333"/>
      </a:accent3>
      <a:accent4>
        <a:srgbClr val="9392B6"/>
      </a:accent4>
      <a:accent5>
        <a:srgbClr val="FF6666"/>
      </a:accent5>
      <a:accent6>
        <a:srgbClr val="B7B6CE"/>
      </a:accent6>
      <a:hlink>
        <a:srgbClr val="55547D"/>
      </a:hlink>
      <a:folHlink>
        <a:srgbClr val="D3D0C9"/>
      </a:folHlink>
    </a:clrScheme>
    <a:fontScheme name="Sodex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dexo EN 2010 1">
        <a:dk1>
          <a:srgbClr val="000000"/>
        </a:dk1>
        <a:lt1>
          <a:srgbClr val="283897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F0037F"/>
        </a:accent2>
        <a:accent3>
          <a:srgbClr val="ACAEC9"/>
        </a:accent3>
        <a:accent4>
          <a:srgbClr val="000000"/>
        </a:accent4>
        <a:accent5>
          <a:srgbClr val="AACDDF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2">
        <a:dk1>
          <a:srgbClr val="000000"/>
        </a:dk1>
        <a:lt1>
          <a:srgbClr val="7994BF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F0037F"/>
        </a:accent2>
        <a:accent3>
          <a:srgbClr val="BEC8DC"/>
        </a:accent3>
        <a:accent4>
          <a:srgbClr val="000000"/>
        </a:accent4>
        <a:accent5>
          <a:srgbClr val="CAAECA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3">
        <a:dk1>
          <a:srgbClr val="000000"/>
        </a:dk1>
        <a:lt1>
          <a:srgbClr val="034865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A6CB12"/>
        </a:accent2>
        <a:accent3>
          <a:srgbClr val="AAB1B8"/>
        </a:accent3>
        <a:accent4>
          <a:srgbClr val="000000"/>
        </a:accent4>
        <a:accent5>
          <a:srgbClr val="AACDDF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4">
        <a:dk1>
          <a:srgbClr val="000000"/>
        </a:dk1>
        <a:lt1>
          <a:srgbClr val="0B72B5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B300"/>
        </a:accent2>
        <a:accent3>
          <a:srgbClr val="AABCD7"/>
        </a:accent3>
        <a:accent4>
          <a:srgbClr val="000000"/>
        </a:accent4>
        <a:accent5>
          <a:srgbClr val="BADAB4"/>
        </a:accent5>
        <a:accent6>
          <a:srgbClr val="E7A200"/>
        </a:accent6>
        <a:hlink>
          <a:srgbClr val="F0037F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5">
        <a:dk1>
          <a:srgbClr val="000000"/>
        </a:dk1>
        <a:lt1>
          <a:srgbClr val="013B2B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0000"/>
        </a:accent2>
        <a:accent3>
          <a:srgbClr val="AAAFAC"/>
        </a:accent3>
        <a:accent4>
          <a:srgbClr val="000000"/>
        </a:accent4>
        <a:accent5>
          <a:srgbClr val="BADAB4"/>
        </a:accent5>
        <a:accent6>
          <a:srgbClr val="E70000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6">
        <a:dk1>
          <a:srgbClr val="000000"/>
        </a:dk1>
        <a:lt1>
          <a:srgbClr val="678442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A6CB12"/>
        </a:accent2>
        <a:accent3>
          <a:srgbClr val="B8C2B0"/>
        </a:accent3>
        <a:accent4>
          <a:srgbClr val="000000"/>
        </a:accent4>
        <a:accent5>
          <a:srgbClr val="CAAECA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7">
        <a:dk1>
          <a:srgbClr val="000000"/>
        </a:dk1>
        <a:lt1>
          <a:srgbClr val="76AC7D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983998"/>
        </a:accent2>
        <a:accent3>
          <a:srgbClr val="BDD2BF"/>
        </a:accent3>
        <a:accent4>
          <a:srgbClr val="000000"/>
        </a:accent4>
        <a:accent5>
          <a:srgbClr val="AACDDF"/>
        </a:accent5>
        <a:accent6>
          <a:srgbClr val="893389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8">
        <a:dk1>
          <a:srgbClr val="000000"/>
        </a:dk1>
        <a:lt1>
          <a:srgbClr val="7B002F"/>
        </a:lt1>
        <a:dk2>
          <a:srgbClr val="283897"/>
        </a:dk2>
        <a:lt2>
          <a:srgbClr val="FFFFFF"/>
        </a:lt2>
        <a:accent1>
          <a:srgbClr val="FF0000"/>
        </a:accent1>
        <a:accent2>
          <a:srgbClr val="FFB300"/>
        </a:accent2>
        <a:accent3>
          <a:srgbClr val="BFAAAD"/>
        </a:accent3>
        <a:accent4>
          <a:srgbClr val="000000"/>
        </a:accent4>
        <a:accent5>
          <a:srgbClr val="FFAAAA"/>
        </a:accent5>
        <a:accent6>
          <a:srgbClr val="E7A200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9">
        <a:dk1>
          <a:srgbClr val="000000"/>
        </a:dk1>
        <a:lt1>
          <a:srgbClr val="B0403C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00A0C6"/>
        </a:accent2>
        <a:accent3>
          <a:srgbClr val="D4AFAF"/>
        </a:accent3>
        <a:accent4>
          <a:srgbClr val="000000"/>
        </a:accent4>
        <a:accent5>
          <a:srgbClr val="BADAB4"/>
        </a:accent5>
        <a:accent6>
          <a:srgbClr val="0091B3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10">
        <a:dk1>
          <a:srgbClr val="000000"/>
        </a:dk1>
        <a:lt1>
          <a:srgbClr val="C876A2"/>
        </a:lt1>
        <a:dk2>
          <a:srgbClr val="283897"/>
        </a:dk2>
        <a:lt2>
          <a:srgbClr val="FFFFFF"/>
        </a:lt2>
        <a:accent1>
          <a:srgbClr val="F0037F"/>
        </a:accent1>
        <a:accent2>
          <a:srgbClr val="6CBC58"/>
        </a:accent2>
        <a:accent3>
          <a:srgbClr val="E0BDCE"/>
        </a:accent3>
        <a:accent4>
          <a:srgbClr val="000000"/>
        </a:accent4>
        <a:accent5>
          <a:srgbClr val="F6AAC0"/>
        </a:accent5>
        <a:accent6>
          <a:srgbClr val="61AA4F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Template Sodexo EN 2012">
  <a:themeElements>
    <a:clrScheme name="2012-Sodexo-blue">
      <a:dk1>
        <a:srgbClr val="000000"/>
      </a:dk1>
      <a:lt1>
        <a:srgbClr val="FFFFFF"/>
      </a:lt1>
      <a:dk2>
        <a:srgbClr val="2A295C"/>
      </a:dk2>
      <a:lt2>
        <a:srgbClr val="D3D0C9"/>
      </a:lt2>
      <a:accent1>
        <a:srgbClr val="FF0000"/>
      </a:accent1>
      <a:accent2>
        <a:srgbClr val="55547D"/>
      </a:accent2>
      <a:accent3>
        <a:srgbClr val="FF3333"/>
      </a:accent3>
      <a:accent4>
        <a:srgbClr val="9392B6"/>
      </a:accent4>
      <a:accent5>
        <a:srgbClr val="FF6666"/>
      </a:accent5>
      <a:accent6>
        <a:srgbClr val="B7B6CE"/>
      </a:accent6>
      <a:hlink>
        <a:srgbClr val="55547D"/>
      </a:hlink>
      <a:folHlink>
        <a:srgbClr val="D3D0C9"/>
      </a:folHlink>
    </a:clrScheme>
    <a:fontScheme name="Sodex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dexo EN 2010 1">
        <a:dk1>
          <a:srgbClr val="000000"/>
        </a:dk1>
        <a:lt1>
          <a:srgbClr val="283897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F0037F"/>
        </a:accent2>
        <a:accent3>
          <a:srgbClr val="ACAEC9"/>
        </a:accent3>
        <a:accent4>
          <a:srgbClr val="000000"/>
        </a:accent4>
        <a:accent5>
          <a:srgbClr val="AACDDF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2">
        <a:dk1>
          <a:srgbClr val="000000"/>
        </a:dk1>
        <a:lt1>
          <a:srgbClr val="7994BF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F0037F"/>
        </a:accent2>
        <a:accent3>
          <a:srgbClr val="BEC8DC"/>
        </a:accent3>
        <a:accent4>
          <a:srgbClr val="000000"/>
        </a:accent4>
        <a:accent5>
          <a:srgbClr val="CAAECA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3">
        <a:dk1>
          <a:srgbClr val="000000"/>
        </a:dk1>
        <a:lt1>
          <a:srgbClr val="034865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A6CB12"/>
        </a:accent2>
        <a:accent3>
          <a:srgbClr val="AAB1B8"/>
        </a:accent3>
        <a:accent4>
          <a:srgbClr val="000000"/>
        </a:accent4>
        <a:accent5>
          <a:srgbClr val="AACDDF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4">
        <a:dk1>
          <a:srgbClr val="000000"/>
        </a:dk1>
        <a:lt1>
          <a:srgbClr val="0B72B5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B300"/>
        </a:accent2>
        <a:accent3>
          <a:srgbClr val="AABCD7"/>
        </a:accent3>
        <a:accent4>
          <a:srgbClr val="000000"/>
        </a:accent4>
        <a:accent5>
          <a:srgbClr val="BADAB4"/>
        </a:accent5>
        <a:accent6>
          <a:srgbClr val="E7A200"/>
        </a:accent6>
        <a:hlink>
          <a:srgbClr val="F0037F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5">
        <a:dk1>
          <a:srgbClr val="000000"/>
        </a:dk1>
        <a:lt1>
          <a:srgbClr val="013B2B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0000"/>
        </a:accent2>
        <a:accent3>
          <a:srgbClr val="AAAFAC"/>
        </a:accent3>
        <a:accent4>
          <a:srgbClr val="000000"/>
        </a:accent4>
        <a:accent5>
          <a:srgbClr val="BADAB4"/>
        </a:accent5>
        <a:accent6>
          <a:srgbClr val="E70000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6">
        <a:dk1>
          <a:srgbClr val="000000"/>
        </a:dk1>
        <a:lt1>
          <a:srgbClr val="678442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A6CB12"/>
        </a:accent2>
        <a:accent3>
          <a:srgbClr val="B8C2B0"/>
        </a:accent3>
        <a:accent4>
          <a:srgbClr val="000000"/>
        </a:accent4>
        <a:accent5>
          <a:srgbClr val="CAAECA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7">
        <a:dk1>
          <a:srgbClr val="000000"/>
        </a:dk1>
        <a:lt1>
          <a:srgbClr val="76AC7D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983998"/>
        </a:accent2>
        <a:accent3>
          <a:srgbClr val="BDD2BF"/>
        </a:accent3>
        <a:accent4>
          <a:srgbClr val="000000"/>
        </a:accent4>
        <a:accent5>
          <a:srgbClr val="AACDDF"/>
        </a:accent5>
        <a:accent6>
          <a:srgbClr val="893389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8">
        <a:dk1>
          <a:srgbClr val="000000"/>
        </a:dk1>
        <a:lt1>
          <a:srgbClr val="7B002F"/>
        </a:lt1>
        <a:dk2>
          <a:srgbClr val="283897"/>
        </a:dk2>
        <a:lt2>
          <a:srgbClr val="FFFFFF"/>
        </a:lt2>
        <a:accent1>
          <a:srgbClr val="FF0000"/>
        </a:accent1>
        <a:accent2>
          <a:srgbClr val="FFB300"/>
        </a:accent2>
        <a:accent3>
          <a:srgbClr val="BFAAAD"/>
        </a:accent3>
        <a:accent4>
          <a:srgbClr val="000000"/>
        </a:accent4>
        <a:accent5>
          <a:srgbClr val="FFAAAA"/>
        </a:accent5>
        <a:accent6>
          <a:srgbClr val="E7A200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9">
        <a:dk1>
          <a:srgbClr val="000000"/>
        </a:dk1>
        <a:lt1>
          <a:srgbClr val="B0403C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00A0C6"/>
        </a:accent2>
        <a:accent3>
          <a:srgbClr val="D4AFAF"/>
        </a:accent3>
        <a:accent4>
          <a:srgbClr val="000000"/>
        </a:accent4>
        <a:accent5>
          <a:srgbClr val="BADAB4"/>
        </a:accent5>
        <a:accent6>
          <a:srgbClr val="0091B3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10">
        <a:dk1>
          <a:srgbClr val="000000"/>
        </a:dk1>
        <a:lt1>
          <a:srgbClr val="C876A2"/>
        </a:lt1>
        <a:dk2>
          <a:srgbClr val="283897"/>
        </a:dk2>
        <a:lt2>
          <a:srgbClr val="FFFFFF"/>
        </a:lt2>
        <a:accent1>
          <a:srgbClr val="F0037F"/>
        </a:accent1>
        <a:accent2>
          <a:srgbClr val="6CBC58"/>
        </a:accent2>
        <a:accent3>
          <a:srgbClr val="E0BDCE"/>
        </a:accent3>
        <a:accent4>
          <a:srgbClr val="000000"/>
        </a:accent4>
        <a:accent5>
          <a:srgbClr val="F6AAC0"/>
        </a:accent5>
        <a:accent6>
          <a:srgbClr val="61AA4F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Template Sodexo EN 2012">
  <a:themeElements>
    <a:clrScheme name="2012-Sodexo-blue">
      <a:dk1>
        <a:srgbClr val="000000"/>
      </a:dk1>
      <a:lt1>
        <a:srgbClr val="FFFFFF"/>
      </a:lt1>
      <a:dk2>
        <a:srgbClr val="2A295C"/>
      </a:dk2>
      <a:lt2>
        <a:srgbClr val="D3D0C9"/>
      </a:lt2>
      <a:accent1>
        <a:srgbClr val="FF0000"/>
      </a:accent1>
      <a:accent2>
        <a:srgbClr val="55547D"/>
      </a:accent2>
      <a:accent3>
        <a:srgbClr val="FF3333"/>
      </a:accent3>
      <a:accent4>
        <a:srgbClr val="9392B6"/>
      </a:accent4>
      <a:accent5>
        <a:srgbClr val="FF6666"/>
      </a:accent5>
      <a:accent6>
        <a:srgbClr val="B7B6CE"/>
      </a:accent6>
      <a:hlink>
        <a:srgbClr val="55547D"/>
      </a:hlink>
      <a:folHlink>
        <a:srgbClr val="D3D0C9"/>
      </a:folHlink>
    </a:clrScheme>
    <a:fontScheme name="Sodex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dexo EN 2010 1">
        <a:dk1>
          <a:srgbClr val="000000"/>
        </a:dk1>
        <a:lt1>
          <a:srgbClr val="283897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F0037F"/>
        </a:accent2>
        <a:accent3>
          <a:srgbClr val="ACAEC9"/>
        </a:accent3>
        <a:accent4>
          <a:srgbClr val="000000"/>
        </a:accent4>
        <a:accent5>
          <a:srgbClr val="AACDDF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2">
        <a:dk1>
          <a:srgbClr val="000000"/>
        </a:dk1>
        <a:lt1>
          <a:srgbClr val="7994BF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F0037F"/>
        </a:accent2>
        <a:accent3>
          <a:srgbClr val="BEC8DC"/>
        </a:accent3>
        <a:accent4>
          <a:srgbClr val="000000"/>
        </a:accent4>
        <a:accent5>
          <a:srgbClr val="CAAECA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3">
        <a:dk1>
          <a:srgbClr val="000000"/>
        </a:dk1>
        <a:lt1>
          <a:srgbClr val="034865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A6CB12"/>
        </a:accent2>
        <a:accent3>
          <a:srgbClr val="AAB1B8"/>
        </a:accent3>
        <a:accent4>
          <a:srgbClr val="000000"/>
        </a:accent4>
        <a:accent5>
          <a:srgbClr val="AACDDF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4">
        <a:dk1>
          <a:srgbClr val="000000"/>
        </a:dk1>
        <a:lt1>
          <a:srgbClr val="0B72B5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B300"/>
        </a:accent2>
        <a:accent3>
          <a:srgbClr val="AABCD7"/>
        </a:accent3>
        <a:accent4>
          <a:srgbClr val="000000"/>
        </a:accent4>
        <a:accent5>
          <a:srgbClr val="BADAB4"/>
        </a:accent5>
        <a:accent6>
          <a:srgbClr val="E7A200"/>
        </a:accent6>
        <a:hlink>
          <a:srgbClr val="F0037F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5">
        <a:dk1>
          <a:srgbClr val="000000"/>
        </a:dk1>
        <a:lt1>
          <a:srgbClr val="013B2B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0000"/>
        </a:accent2>
        <a:accent3>
          <a:srgbClr val="AAAFAC"/>
        </a:accent3>
        <a:accent4>
          <a:srgbClr val="000000"/>
        </a:accent4>
        <a:accent5>
          <a:srgbClr val="BADAB4"/>
        </a:accent5>
        <a:accent6>
          <a:srgbClr val="E70000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6">
        <a:dk1>
          <a:srgbClr val="000000"/>
        </a:dk1>
        <a:lt1>
          <a:srgbClr val="678442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A6CB12"/>
        </a:accent2>
        <a:accent3>
          <a:srgbClr val="B8C2B0"/>
        </a:accent3>
        <a:accent4>
          <a:srgbClr val="000000"/>
        </a:accent4>
        <a:accent5>
          <a:srgbClr val="CAAECA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7">
        <a:dk1>
          <a:srgbClr val="000000"/>
        </a:dk1>
        <a:lt1>
          <a:srgbClr val="76AC7D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983998"/>
        </a:accent2>
        <a:accent3>
          <a:srgbClr val="BDD2BF"/>
        </a:accent3>
        <a:accent4>
          <a:srgbClr val="000000"/>
        </a:accent4>
        <a:accent5>
          <a:srgbClr val="AACDDF"/>
        </a:accent5>
        <a:accent6>
          <a:srgbClr val="893389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8">
        <a:dk1>
          <a:srgbClr val="000000"/>
        </a:dk1>
        <a:lt1>
          <a:srgbClr val="7B002F"/>
        </a:lt1>
        <a:dk2>
          <a:srgbClr val="283897"/>
        </a:dk2>
        <a:lt2>
          <a:srgbClr val="FFFFFF"/>
        </a:lt2>
        <a:accent1>
          <a:srgbClr val="FF0000"/>
        </a:accent1>
        <a:accent2>
          <a:srgbClr val="FFB300"/>
        </a:accent2>
        <a:accent3>
          <a:srgbClr val="BFAAAD"/>
        </a:accent3>
        <a:accent4>
          <a:srgbClr val="000000"/>
        </a:accent4>
        <a:accent5>
          <a:srgbClr val="FFAAAA"/>
        </a:accent5>
        <a:accent6>
          <a:srgbClr val="E7A200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9">
        <a:dk1>
          <a:srgbClr val="000000"/>
        </a:dk1>
        <a:lt1>
          <a:srgbClr val="B0403C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00A0C6"/>
        </a:accent2>
        <a:accent3>
          <a:srgbClr val="D4AFAF"/>
        </a:accent3>
        <a:accent4>
          <a:srgbClr val="000000"/>
        </a:accent4>
        <a:accent5>
          <a:srgbClr val="BADAB4"/>
        </a:accent5>
        <a:accent6>
          <a:srgbClr val="0091B3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10">
        <a:dk1>
          <a:srgbClr val="000000"/>
        </a:dk1>
        <a:lt1>
          <a:srgbClr val="C876A2"/>
        </a:lt1>
        <a:dk2>
          <a:srgbClr val="283897"/>
        </a:dk2>
        <a:lt2>
          <a:srgbClr val="FFFFFF"/>
        </a:lt2>
        <a:accent1>
          <a:srgbClr val="F0037F"/>
        </a:accent1>
        <a:accent2>
          <a:srgbClr val="6CBC58"/>
        </a:accent2>
        <a:accent3>
          <a:srgbClr val="E0BDCE"/>
        </a:accent3>
        <a:accent4>
          <a:srgbClr val="000000"/>
        </a:accent4>
        <a:accent5>
          <a:srgbClr val="F6AAC0"/>
        </a:accent5>
        <a:accent6>
          <a:srgbClr val="61AA4F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Template Sodexo EN 2012">
  <a:themeElements>
    <a:clrScheme name="2012-Sodexo-blue">
      <a:dk1>
        <a:srgbClr val="000000"/>
      </a:dk1>
      <a:lt1>
        <a:srgbClr val="FFFFFF"/>
      </a:lt1>
      <a:dk2>
        <a:srgbClr val="2A295C"/>
      </a:dk2>
      <a:lt2>
        <a:srgbClr val="D3D0C9"/>
      </a:lt2>
      <a:accent1>
        <a:srgbClr val="FF0000"/>
      </a:accent1>
      <a:accent2>
        <a:srgbClr val="55547D"/>
      </a:accent2>
      <a:accent3>
        <a:srgbClr val="FF3333"/>
      </a:accent3>
      <a:accent4>
        <a:srgbClr val="9392B6"/>
      </a:accent4>
      <a:accent5>
        <a:srgbClr val="FF6666"/>
      </a:accent5>
      <a:accent6>
        <a:srgbClr val="B7B6CE"/>
      </a:accent6>
      <a:hlink>
        <a:srgbClr val="55547D"/>
      </a:hlink>
      <a:folHlink>
        <a:srgbClr val="D3D0C9"/>
      </a:folHlink>
    </a:clrScheme>
    <a:fontScheme name="Sodex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dexo EN 2010 1">
        <a:dk1>
          <a:srgbClr val="000000"/>
        </a:dk1>
        <a:lt1>
          <a:srgbClr val="283897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F0037F"/>
        </a:accent2>
        <a:accent3>
          <a:srgbClr val="ACAEC9"/>
        </a:accent3>
        <a:accent4>
          <a:srgbClr val="000000"/>
        </a:accent4>
        <a:accent5>
          <a:srgbClr val="AACDDF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2">
        <a:dk1>
          <a:srgbClr val="000000"/>
        </a:dk1>
        <a:lt1>
          <a:srgbClr val="7994BF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F0037F"/>
        </a:accent2>
        <a:accent3>
          <a:srgbClr val="BEC8DC"/>
        </a:accent3>
        <a:accent4>
          <a:srgbClr val="000000"/>
        </a:accent4>
        <a:accent5>
          <a:srgbClr val="CAAECA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3">
        <a:dk1>
          <a:srgbClr val="000000"/>
        </a:dk1>
        <a:lt1>
          <a:srgbClr val="034865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A6CB12"/>
        </a:accent2>
        <a:accent3>
          <a:srgbClr val="AAB1B8"/>
        </a:accent3>
        <a:accent4>
          <a:srgbClr val="000000"/>
        </a:accent4>
        <a:accent5>
          <a:srgbClr val="AACDDF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4">
        <a:dk1>
          <a:srgbClr val="000000"/>
        </a:dk1>
        <a:lt1>
          <a:srgbClr val="0B72B5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B300"/>
        </a:accent2>
        <a:accent3>
          <a:srgbClr val="AABCD7"/>
        </a:accent3>
        <a:accent4>
          <a:srgbClr val="000000"/>
        </a:accent4>
        <a:accent5>
          <a:srgbClr val="BADAB4"/>
        </a:accent5>
        <a:accent6>
          <a:srgbClr val="E7A200"/>
        </a:accent6>
        <a:hlink>
          <a:srgbClr val="F0037F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5">
        <a:dk1>
          <a:srgbClr val="000000"/>
        </a:dk1>
        <a:lt1>
          <a:srgbClr val="013B2B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0000"/>
        </a:accent2>
        <a:accent3>
          <a:srgbClr val="AAAFAC"/>
        </a:accent3>
        <a:accent4>
          <a:srgbClr val="000000"/>
        </a:accent4>
        <a:accent5>
          <a:srgbClr val="BADAB4"/>
        </a:accent5>
        <a:accent6>
          <a:srgbClr val="E70000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6">
        <a:dk1>
          <a:srgbClr val="000000"/>
        </a:dk1>
        <a:lt1>
          <a:srgbClr val="678442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A6CB12"/>
        </a:accent2>
        <a:accent3>
          <a:srgbClr val="B8C2B0"/>
        </a:accent3>
        <a:accent4>
          <a:srgbClr val="000000"/>
        </a:accent4>
        <a:accent5>
          <a:srgbClr val="CAAECA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7">
        <a:dk1>
          <a:srgbClr val="000000"/>
        </a:dk1>
        <a:lt1>
          <a:srgbClr val="76AC7D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983998"/>
        </a:accent2>
        <a:accent3>
          <a:srgbClr val="BDD2BF"/>
        </a:accent3>
        <a:accent4>
          <a:srgbClr val="000000"/>
        </a:accent4>
        <a:accent5>
          <a:srgbClr val="AACDDF"/>
        </a:accent5>
        <a:accent6>
          <a:srgbClr val="893389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8">
        <a:dk1>
          <a:srgbClr val="000000"/>
        </a:dk1>
        <a:lt1>
          <a:srgbClr val="7B002F"/>
        </a:lt1>
        <a:dk2>
          <a:srgbClr val="283897"/>
        </a:dk2>
        <a:lt2>
          <a:srgbClr val="FFFFFF"/>
        </a:lt2>
        <a:accent1>
          <a:srgbClr val="FF0000"/>
        </a:accent1>
        <a:accent2>
          <a:srgbClr val="FFB300"/>
        </a:accent2>
        <a:accent3>
          <a:srgbClr val="BFAAAD"/>
        </a:accent3>
        <a:accent4>
          <a:srgbClr val="000000"/>
        </a:accent4>
        <a:accent5>
          <a:srgbClr val="FFAAAA"/>
        </a:accent5>
        <a:accent6>
          <a:srgbClr val="E7A200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9">
        <a:dk1>
          <a:srgbClr val="000000"/>
        </a:dk1>
        <a:lt1>
          <a:srgbClr val="B0403C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00A0C6"/>
        </a:accent2>
        <a:accent3>
          <a:srgbClr val="D4AFAF"/>
        </a:accent3>
        <a:accent4>
          <a:srgbClr val="000000"/>
        </a:accent4>
        <a:accent5>
          <a:srgbClr val="BADAB4"/>
        </a:accent5>
        <a:accent6>
          <a:srgbClr val="0091B3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10">
        <a:dk1>
          <a:srgbClr val="000000"/>
        </a:dk1>
        <a:lt1>
          <a:srgbClr val="C876A2"/>
        </a:lt1>
        <a:dk2>
          <a:srgbClr val="283897"/>
        </a:dk2>
        <a:lt2>
          <a:srgbClr val="FFFFFF"/>
        </a:lt2>
        <a:accent1>
          <a:srgbClr val="F0037F"/>
        </a:accent1>
        <a:accent2>
          <a:srgbClr val="6CBC58"/>
        </a:accent2>
        <a:accent3>
          <a:srgbClr val="E0BDCE"/>
        </a:accent3>
        <a:accent4>
          <a:srgbClr val="000000"/>
        </a:accent4>
        <a:accent5>
          <a:srgbClr val="F6AAC0"/>
        </a:accent5>
        <a:accent6>
          <a:srgbClr val="61AA4F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7388</TotalTime>
  <Words>350</Words>
  <Application>Microsoft Office PowerPoint</Application>
  <PresentationFormat>On-screen Show (4:3)</PresentationFormat>
  <Paragraphs>96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13</vt:i4>
      </vt:variant>
    </vt:vector>
  </HeadingPairs>
  <TitlesOfParts>
    <vt:vector size="34" baseType="lpstr">
      <vt:lpstr>Arial</vt:lpstr>
      <vt:lpstr>Calibri</vt:lpstr>
      <vt:lpstr>Haettenschweiler</vt:lpstr>
      <vt:lpstr>Sodexho</vt:lpstr>
      <vt:lpstr>Symbol</vt:lpstr>
      <vt:lpstr>Verdana</vt:lpstr>
      <vt:lpstr>Wingdings</vt:lpstr>
      <vt:lpstr>Wingdings 3</vt:lpstr>
      <vt:lpstr>Template Sodexo EN 2012</vt:lpstr>
      <vt:lpstr>Template Sodexo EN 2012f</vt:lpstr>
      <vt:lpstr>1_Template Sodexo EN 2012</vt:lpstr>
      <vt:lpstr>2_Template Sodexo EN 2012</vt:lpstr>
      <vt:lpstr>3_Template Sodexo EN 2012</vt:lpstr>
      <vt:lpstr>4_Template Sodexo EN 2012</vt:lpstr>
      <vt:lpstr>5_Template Sodexo EN 2012</vt:lpstr>
      <vt:lpstr>6_Template Sodexo EN 2012</vt:lpstr>
      <vt:lpstr>7_Template Sodexo EN 2012</vt:lpstr>
      <vt:lpstr>8_Template Sodexo EN 2012</vt:lpstr>
      <vt:lpstr>9_Template Sodexo EN 2012</vt:lpstr>
      <vt:lpstr>NEW Sodexo</vt:lpstr>
      <vt:lpstr>[EN] MDD Power Point v2</vt:lpstr>
      <vt:lpstr>NUTRITION SERVICES   OVERVIEW  2015 - 2016</vt:lpstr>
      <vt:lpstr>SAFETY MOMENT: Distracted Driving – Facts</vt:lpstr>
      <vt:lpstr>National School Lunch HISTORY &amp; REGULATIONS</vt:lpstr>
      <vt:lpstr>Where do we source our food?</vt:lpstr>
      <vt:lpstr>Your Nutrition Service Information</vt:lpstr>
      <vt:lpstr>Participation</vt:lpstr>
      <vt:lpstr>DEMOGRAPHIC </vt:lpstr>
      <vt:lpstr>Program Notables</vt:lpstr>
      <vt:lpstr>Student Engagement Programs</vt:lpstr>
      <vt:lpstr>Student Engagement Programs</vt:lpstr>
      <vt:lpstr>Student Engagement Programs</vt:lpstr>
      <vt:lpstr>Innovation </vt:lpstr>
      <vt:lpstr>Student Engagement Programs</vt:lpstr>
    </vt:vector>
  </TitlesOfParts>
  <Company>SODEXO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Dianne Klocko</dc:creator>
  <cp:lastModifiedBy>Barnes, Vicky</cp:lastModifiedBy>
  <cp:revision>222</cp:revision>
  <cp:lastPrinted>2015-09-11T17:12:47Z</cp:lastPrinted>
  <dcterms:created xsi:type="dcterms:W3CDTF">2012-10-25T13:18:16Z</dcterms:created>
  <dcterms:modified xsi:type="dcterms:W3CDTF">2016-08-04T14:25:52Z</dcterms:modified>
</cp:coreProperties>
</file>